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theme/themeOverride2.xml" ContentType="application/vnd.openxmlformats-officedocument.themeOverride+xml"/>
  <Override PartName="/ppt/charts/chart7.xml" ContentType="application/vnd.openxmlformats-officedocument.drawingml.chart+xml"/>
  <Override PartName="/ppt/theme/themeOverride3.xml" ContentType="application/vnd.openxmlformats-officedocument.themeOverride+xml"/>
  <Override PartName="/ppt/charts/chart8.xml" ContentType="application/vnd.openxmlformats-officedocument.drawingml.chart+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charts/chart11.xml" ContentType="application/vnd.openxmlformats-officedocument.drawingml.chart+xml"/>
  <Override PartName="/ppt/charts/style5.xml" ContentType="application/vnd.ms-office.chartstyle+xml"/>
  <Override PartName="/ppt/charts/colors5.xml" ContentType="application/vnd.ms-office.chartcolorstyle+xml"/>
  <Override PartName="/ppt/charts/chart12.xml" ContentType="application/vnd.openxmlformats-officedocument.drawingml.chart+xml"/>
  <Override PartName="/ppt/charts/style6.xml" ContentType="application/vnd.ms-office.chartstyle+xml"/>
  <Override PartName="/ppt/charts/colors6.xml" ContentType="application/vnd.ms-office.chartcolorstyle+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4"/>
  </p:sldMasterIdLst>
  <p:notesMasterIdLst>
    <p:notesMasterId r:id="rId75"/>
  </p:notesMasterIdLst>
  <p:handoutMasterIdLst>
    <p:handoutMasterId r:id="rId76"/>
  </p:handoutMasterIdLst>
  <p:sldIdLst>
    <p:sldId id="710" r:id="rId5"/>
    <p:sldId id="748" r:id="rId6"/>
    <p:sldId id="667" r:id="rId7"/>
    <p:sldId id="781" r:id="rId8"/>
    <p:sldId id="787" r:id="rId9"/>
    <p:sldId id="782" r:id="rId10"/>
    <p:sldId id="764" r:id="rId11"/>
    <p:sldId id="766" r:id="rId12"/>
    <p:sldId id="767" r:id="rId13"/>
    <p:sldId id="768" r:id="rId14"/>
    <p:sldId id="769" r:id="rId15"/>
    <p:sldId id="770" r:id="rId16"/>
    <p:sldId id="783" r:id="rId17"/>
    <p:sldId id="773" r:id="rId18"/>
    <p:sldId id="780" r:id="rId19"/>
    <p:sldId id="774" r:id="rId20"/>
    <p:sldId id="775" r:id="rId21"/>
    <p:sldId id="776" r:id="rId22"/>
    <p:sldId id="777" r:id="rId23"/>
    <p:sldId id="778" r:id="rId24"/>
    <p:sldId id="779" r:id="rId25"/>
    <p:sldId id="784" r:id="rId26"/>
    <p:sldId id="788" r:id="rId27"/>
    <p:sldId id="785" r:id="rId28"/>
    <p:sldId id="771" r:id="rId29"/>
    <p:sldId id="772" r:id="rId30"/>
    <p:sldId id="786" r:id="rId31"/>
    <p:sldId id="765" r:id="rId32"/>
    <p:sldId id="759" r:id="rId33"/>
    <p:sldId id="741" r:id="rId34"/>
    <p:sldId id="742" r:id="rId35"/>
    <p:sldId id="691" r:id="rId36"/>
    <p:sldId id="757" r:id="rId37"/>
    <p:sldId id="756" r:id="rId38"/>
    <p:sldId id="736" r:id="rId39"/>
    <p:sldId id="744" r:id="rId40"/>
    <p:sldId id="654" r:id="rId41"/>
    <p:sldId id="656" r:id="rId42"/>
    <p:sldId id="700" r:id="rId43"/>
    <p:sldId id="690" r:id="rId44"/>
    <p:sldId id="671" r:id="rId45"/>
    <p:sldId id="661" r:id="rId46"/>
    <p:sldId id="662" r:id="rId47"/>
    <p:sldId id="652" r:id="rId48"/>
    <p:sldId id="682" r:id="rId49"/>
    <p:sldId id="663" r:id="rId50"/>
    <p:sldId id="684" r:id="rId51"/>
    <p:sldId id="707" r:id="rId52"/>
    <p:sldId id="664" r:id="rId53"/>
    <p:sldId id="683" r:id="rId54"/>
    <p:sldId id="738" r:id="rId55"/>
    <p:sldId id="760" r:id="rId56"/>
    <p:sldId id="717" r:id="rId57"/>
    <p:sldId id="719" r:id="rId58"/>
    <p:sldId id="720" r:id="rId59"/>
    <p:sldId id="715" r:id="rId60"/>
    <p:sldId id="672" r:id="rId61"/>
    <p:sldId id="726" r:id="rId62"/>
    <p:sldId id="737" r:id="rId63"/>
    <p:sldId id="685" r:id="rId64"/>
    <p:sldId id="686" r:id="rId65"/>
    <p:sldId id="761" r:id="rId66"/>
    <p:sldId id="763" r:id="rId67"/>
    <p:sldId id="762" r:id="rId68"/>
    <p:sldId id="650" r:id="rId69"/>
    <p:sldId id="722" r:id="rId70"/>
    <p:sldId id="651" r:id="rId71"/>
    <p:sldId id="728" r:id="rId72"/>
    <p:sldId id="668" r:id="rId73"/>
    <p:sldId id="687" r:id="rId74"/>
  </p:sldIdLst>
  <p:sldSz cx="9144000" cy="5143500" type="screen16x9"/>
  <p:notesSz cx="6858000" cy="9144000"/>
  <p:embeddedFontLst>
    <p:embeddedFont>
      <p:font typeface="Cambria" panose="02040503050406030204" pitchFamily="18" charset="0"/>
      <p:regular r:id="rId77"/>
      <p:bold r:id="rId78"/>
      <p:italic r:id="rId79"/>
      <p:boldItalic r:id="rId80"/>
    </p:embeddedFont>
    <p:embeddedFont>
      <p:font typeface="TheSans UHH" panose="020B0502050302020203" pitchFamily="34" charset="77"/>
      <p:regular r:id="rId81"/>
      <p:bold r:id="rId82"/>
      <p:italic r:id="rId83"/>
      <p:boldItalic r:id="rId84"/>
    </p:embeddedFont>
    <p:embeddedFont>
      <p:font typeface="TheSans UHH Regular" panose="020B0502050302020203" pitchFamily="34" charset="77"/>
      <p:regular r:id="rId85"/>
      <p:bold r:id="rId86"/>
      <p:italic r:id="rId87"/>
      <p:boldItalic r:id="rId88"/>
    </p:embeddedFont>
  </p:embeddedFontLst>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2AF788-D441-43C8-93DE-ADBF878BAA7E}">
          <p14:sldIdLst>
            <p14:sldId id="710"/>
          </p14:sldIdLst>
        </p14:section>
        <p14:section name="Agenda" id="{51DFB730-FB59-D749-AB4F-2445B42367D8}">
          <p14:sldIdLst>
            <p14:sldId id="748"/>
          </p14:sldIdLst>
        </p14:section>
        <p14:section name="Kapiteltrenner" id="{392D2362-1FF5-9049-9F3B-1FC2553BDC38}">
          <p14:sldIdLst>
            <p14:sldId id="667"/>
          </p14:sldIdLst>
        </p14:section>
        <p14:section name="Einfache Inhaltsfolien" id="{F0BE1CB9-9001-6D48-83A6-F560ABC4AF47}">
          <p14:sldIdLst>
            <p14:sldId id="781"/>
            <p14:sldId id="787"/>
            <p14:sldId id="782"/>
            <p14:sldId id="764"/>
            <p14:sldId id="766"/>
            <p14:sldId id="767"/>
            <p14:sldId id="768"/>
            <p14:sldId id="769"/>
            <p14:sldId id="770"/>
            <p14:sldId id="783"/>
            <p14:sldId id="773"/>
            <p14:sldId id="780"/>
            <p14:sldId id="774"/>
            <p14:sldId id="775"/>
            <p14:sldId id="776"/>
            <p14:sldId id="777"/>
            <p14:sldId id="778"/>
            <p14:sldId id="779"/>
            <p14:sldId id="784"/>
            <p14:sldId id="788"/>
            <p14:sldId id="785"/>
            <p14:sldId id="771"/>
            <p14:sldId id="772"/>
            <p14:sldId id="786"/>
            <p14:sldId id="765"/>
            <p14:sldId id="759"/>
            <p14:sldId id="741"/>
            <p14:sldId id="742"/>
            <p14:sldId id="691"/>
            <p14:sldId id="757"/>
            <p14:sldId id="756"/>
            <p14:sldId id="736"/>
            <p14:sldId id="744"/>
            <p14:sldId id="654"/>
            <p14:sldId id="656"/>
            <p14:sldId id="700"/>
            <p14:sldId id="690"/>
            <p14:sldId id="671"/>
          </p14:sldIdLst>
        </p14:section>
        <p14:section name="Diagramme, Tabellen und Zahlen" id="{4914A71D-4988-D448-9E1F-E7E889389AC6}">
          <p14:sldIdLst>
            <p14:sldId id="661"/>
            <p14:sldId id="662"/>
            <p14:sldId id="652"/>
            <p14:sldId id="682"/>
            <p14:sldId id="663"/>
            <p14:sldId id="684"/>
            <p14:sldId id="707"/>
            <p14:sldId id="664"/>
            <p14:sldId id="683"/>
            <p14:sldId id="738"/>
            <p14:sldId id="760"/>
            <p14:sldId id="717"/>
            <p14:sldId id="719"/>
            <p14:sldId id="720"/>
            <p14:sldId id="715"/>
            <p14:sldId id="672"/>
            <p14:sldId id="726"/>
          </p14:sldIdLst>
        </p14:section>
        <p14:section name="Projektmanagement/Organisation" id="{216768CA-8D7C-2B42-8963-41329D60051B}">
          <p14:sldIdLst>
            <p14:sldId id="737"/>
            <p14:sldId id="685"/>
            <p14:sldId id="686"/>
            <p14:sldId id="761"/>
            <p14:sldId id="763"/>
            <p14:sldId id="762"/>
            <p14:sldId id="650"/>
            <p14:sldId id="722"/>
            <p14:sldId id="651"/>
            <p14:sldId id="728"/>
          </p14:sldIdLst>
        </p14:section>
        <p14:section name="Abschlussfolien" id="{09F17C64-0048-7B4E-B3BF-653559FD0B25}">
          <p14:sldIdLst>
            <p14:sldId id="668"/>
            <p14:sldId id="6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6312597-6606-9E3A-D41D-F5C602AFE954}" name="Tobias Wegener" initials="TW" userId="S::tobias.wegener@uni-hamburg.de::6b6b4fba-7ccc-4b6b-a6f1-d5cf079027d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riane Neumann" initials="AN" lastIdx="3" clrIdx="0">
    <p:extLst>
      <p:ext uri="{19B8F6BF-5375-455C-9EA6-DF929625EA0E}">
        <p15:presenceInfo xmlns:p15="http://schemas.microsoft.com/office/powerpoint/2012/main" userId="Ariane Neu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271BB"/>
    <a:srgbClr val="3B515B"/>
    <a:srgbClr val="3C515B"/>
    <a:srgbClr val="80B8DD"/>
    <a:srgbClr val="E2001A"/>
    <a:srgbClr val="E5F5FA"/>
    <a:srgbClr val="000000"/>
    <a:srgbClr val="9DA8AD"/>
    <a:srgbClr val="B6BFC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D83CD1-CFFC-4EA4-A202-0B2983E61A9C}" v="1" dt="2024-01-28T17:02:21.480"/>
    <p1510:client id="{B0F52618-3ABD-4F20-8805-6523C5F8DD25}" v="69" dt="2024-01-26T18:41:02.006"/>
  </p1510:revLst>
</p1510:revInfo>
</file>

<file path=ppt/tableStyles.xml><?xml version="1.0" encoding="utf-8"?>
<a:tblStyleLst xmlns:a="http://schemas.openxmlformats.org/drawingml/2006/main" def="{F2DE63D5-997A-4646-A377-4702673A728D}">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Designformatvorlage 2 - Akz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unkle Formatvorlage 1 - Akz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unkle Formatvorlage 1 - Akz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7"/>
    <p:restoredTop sz="94674"/>
  </p:normalViewPr>
  <p:slideViewPr>
    <p:cSldViewPr snapToGrid="0">
      <p:cViewPr varScale="1">
        <p:scale>
          <a:sx n="156" d="100"/>
          <a:sy n="156" d="100"/>
        </p:scale>
        <p:origin x="176" y="188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8.fntdata"/><Relationship Id="rId89" Type="http://schemas.openxmlformats.org/officeDocument/2006/relationships/commentAuthors" Target="commen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3.fntdata"/><Relationship Id="rId5" Type="http://schemas.openxmlformats.org/officeDocument/2006/relationships/slide" Target="slides/slide1.xml"/><Relationship Id="rId90" Type="http://schemas.openxmlformats.org/officeDocument/2006/relationships/presProps" Target="presProps.xml"/><Relationship Id="rId95" Type="http://schemas.microsoft.com/office/2018/10/relationships/authors" Targe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1.fntdata"/><Relationship Id="rId61" Type="http://schemas.openxmlformats.org/officeDocument/2006/relationships/slide" Target="slides/slide57.xml"/><Relationship Id="rId82"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fntdata"/></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5.xml"/><Relationship Id="rId1" Type="http://schemas.microsoft.com/office/2011/relationships/chartStyle" Target="style5.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6.xml"/><Relationship Id="rId1" Type="http://schemas.microsoft.com/office/2011/relationships/chartStyle" Target="style6.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7.xml"/><Relationship Id="rId1" Type="http://schemas.microsoft.com/office/2011/relationships/chartStyle" Target="style7.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2.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3.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Blatt1!$B$1</c:f>
              <c:strCache>
                <c:ptCount val="1"/>
                <c:pt idx="0">
                  <c:v>Umsätze</c:v>
                </c:pt>
              </c:strCache>
            </c:strRef>
          </c:tx>
          <c:spPr>
            <a:solidFill>
              <a:schemeClr val="accent1"/>
            </a:solidFill>
            <a:ln w="12700" cmpd="sng">
              <a:solidFill>
                <a:schemeClr val="bg1"/>
              </a:solidFill>
            </a:ln>
            <a:effectLst/>
          </c:spPr>
          <c:explosion val="1"/>
          <c:dPt>
            <c:idx val="0"/>
            <c:bubble3D val="0"/>
            <c:spPr>
              <a:solidFill>
                <a:srgbClr val="0271BB"/>
              </a:solidFill>
              <a:ln w="12700" cmpd="sng">
                <a:solidFill>
                  <a:schemeClr val="bg1"/>
                </a:solidFill>
              </a:ln>
              <a:effectLst/>
            </c:spPr>
            <c:extLst>
              <c:ext xmlns:c16="http://schemas.microsoft.com/office/drawing/2014/chart" uri="{C3380CC4-5D6E-409C-BE32-E72D297353CC}">
                <c16:uniqueId val="{00000001-B910-F14C-87CD-EEB86AD169F2}"/>
              </c:ext>
            </c:extLst>
          </c:dPt>
          <c:dPt>
            <c:idx val="1"/>
            <c:bubble3D val="0"/>
            <c:spPr>
              <a:solidFill>
                <a:srgbClr val="80B8DD"/>
              </a:solidFill>
              <a:ln w="12700" cmpd="sng">
                <a:solidFill>
                  <a:schemeClr val="bg1"/>
                </a:solidFill>
              </a:ln>
              <a:effectLst/>
            </c:spPr>
            <c:extLst>
              <c:ext xmlns:c16="http://schemas.microsoft.com/office/drawing/2014/chart" uri="{C3380CC4-5D6E-409C-BE32-E72D297353CC}">
                <c16:uniqueId val="{00000003-B910-F14C-87CD-EEB86AD169F2}"/>
              </c:ext>
            </c:extLst>
          </c:dPt>
          <c:dPt>
            <c:idx val="2"/>
            <c:bubble3D val="0"/>
            <c:spPr>
              <a:solidFill>
                <a:srgbClr val="B6BFC3"/>
              </a:solidFill>
              <a:ln w="12700" cmpd="sng">
                <a:solidFill>
                  <a:schemeClr val="bg1"/>
                </a:solidFill>
              </a:ln>
              <a:effectLst/>
            </c:spPr>
            <c:extLst>
              <c:ext xmlns:c16="http://schemas.microsoft.com/office/drawing/2014/chart" uri="{C3380CC4-5D6E-409C-BE32-E72D297353CC}">
                <c16:uniqueId val="{00000005-B910-F14C-87CD-EEB86AD169F2}"/>
              </c:ext>
            </c:extLst>
          </c:dPt>
          <c:dPt>
            <c:idx val="3"/>
            <c:bubble3D val="0"/>
            <c:spPr>
              <a:solidFill>
                <a:srgbClr val="3B515B"/>
              </a:solidFill>
              <a:ln w="12700" cmpd="sng">
                <a:solidFill>
                  <a:schemeClr val="bg1"/>
                </a:solidFill>
              </a:ln>
              <a:effectLst/>
            </c:spPr>
            <c:extLst>
              <c:ext xmlns:c16="http://schemas.microsoft.com/office/drawing/2014/chart" uri="{C3380CC4-5D6E-409C-BE32-E72D297353CC}">
                <c16:uniqueId val="{00000007-B910-F14C-87CD-EEB86AD169F2}"/>
              </c:ext>
            </c:extLst>
          </c:dPt>
          <c:dLbls>
            <c:spPr>
              <a:ln w="3175" cap="rnd" cmpd="sng">
                <a:bevel/>
              </a:ln>
            </c:spPr>
            <c:txPr>
              <a:bodyPr anchor="ctr" anchorCtr="1"/>
              <a:lstStyle/>
              <a:p>
                <a:pPr>
                  <a:defRPr sz="1600">
                    <a:latin typeface="+mn-lt"/>
                    <a:cs typeface="TheSans UHH Regular"/>
                  </a:defRPr>
                </a:pPr>
                <a:endParaRPr lang="en-US"/>
              </a:p>
            </c:txPr>
            <c:dLblPos val="outEnd"/>
            <c:showLegendKey val="0"/>
            <c:showVal val="0"/>
            <c:showCatName val="0"/>
            <c:showSerName val="0"/>
            <c:showPercent val="1"/>
            <c:showBubbleSize val="0"/>
            <c:showLeaderLines val="1"/>
            <c:extLst>
              <c:ext xmlns:c15="http://schemas.microsoft.com/office/drawing/2012/chart" uri="{CE6537A1-D6FC-4f65-9D91-7224C49458BB}"/>
            </c:extLst>
          </c:dLbls>
          <c:cat>
            <c:strRef>
              <c:f>Blatt1!$A$2:$A$5</c:f>
              <c:strCache>
                <c:ptCount val="4"/>
                <c:pt idx="0">
                  <c:v>Erstes Element</c:v>
                </c:pt>
                <c:pt idx="1">
                  <c:v>Zweites Element</c:v>
                </c:pt>
                <c:pt idx="2">
                  <c:v>Drittes Element</c:v>
                </c:pt>
                <c:pt idx="3">
                  <c:v>Viertes Element</c:v>
                </c:pt>
              </c:strCache>
            </c:strRef>
          </c:cat>
          <c:val>
            <c:numRef>
              <c:f>Blatt1!$B$2:$B$5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B910-F14C-87CD-EEB86AD169F2}"/>
            </c:ext>
          </c:extLst>
        </c:ser>
        <c:dLbls>
          <c:dLblPos val="outEnd"/>
          <c:showLegendKey val="0"/>
          <c:showVal val="0"/>
          <c:showCatName val="0"/>
          <c:showSerName val="0"/>
          <c:showPercent val="1"/>
          <c:showBubbleSize val="0"/>
          <c:showLeaderLines val="1"/>
        </c:dLbls>
        <c:firstSliceAng val="0"/>
      </c:pieChart>
    </c:plotArea>
    <c:legend>
      <c:legendPos val="r"/>
      <c:layout>
        <c:manualLayout>
          <c:xMode val="edge"/>
          <c:yMode val="edge"/>
          <c:x val="0.62727340332458403"/>
          <c:y val="0.53853979689070741"/>
          <c:w val="0.24217093175852999"/>
          <c:h val="0.38827981619032076"/>
        </c:manualLayout>
      </c:layout>
      <c:overlay val="0"/>
      <c:txPr>
        <a:bodyPr/>
        <a:lstStyle/>
        <a:p>
          <a:pPr>
            <a:defRPr sz="1400" b="0" i="0">
              <a:latin typeface="+mn-lt"/>
              <a:cs typeface="TheSans UHH SemiLight Caps"/>
            </a:defRPr>
          </a:pPr>
          <a:endParaRPr lang="en-US"/>
        </a:p>
      </c:txPr>
    </c:legend>
    <c:plotVisOnly val="1"/>
    <c:dispBlanksAs val="gap"/>
    <c:showDLblsOverMax val="0"/>
  </c:chart>
  <c:spPr>
    <a:effectLst/>
  </c:spPr>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2"/>
                </a:solidFill>
                <a:latin typeface="TheSans UHH Bold Caps" panose="020B0502050302020203" pitchFamily="34" charset="77"/>
                <a:ea typeface="+mn-ea"/>
                <a:cs typeface="+mn-cs"/>
              </a:defRPr>
            </a:pPr>
            <a:r>
              <a:rPr lang="en-US" sz="2800" b="1" i="0">
                <a:solidFill>
                  <a:schemeClr val="accent2"/>
                </a:solidFill>
                <a:latin typeface="+mn-lt"/>
              </a:rPr>
              <a:t>80</a:t>
            </a:r>
            <a:r>
              <a:rPr lang="de-DE" sz="1200" b="0" i="0" u="none" strike="noStrike" baseline="0">
                <a:solidFill>
                  <a:schemeClr val="accent2"/>
                </a:solidFill>
                <a:effectLst/>
                <a:latin typeface="+mn-lt"/>
              </a:rPr>
              <a:t> </a:t>
            </a:r>
            <a:r>
              <a:rPr lang="en-US" sz="1400" b="1" i="0">
                <a:solidFill>
                  <a:schemeClr val="accent2"/>
                </a:solidFill>
                <a:latin typeface="+mn-lt"/>
              </a:rPr>
              <a:t>%</a:t>
            </a:r>
            <a:endParaRPr lang="en-US" sz="2000" b="1" i="0">
              <a:solidFill>
                <a:schemeClr val="accent2"/>
              </a:solidFill>
              <a:latin typeface="+mn-lt"/>
            </a:endParaRPr>
          </a:p>
        </c:rich>
      </c:tx>
      <c:layout>
        <c:manualLayout>
          <c:xMode val="edge"/>
          <c:yMode val="edge"/>
          <c:x val="0.29941666666666666"/>
          <c:y val="0.32043958333333339"/>
        </c:manualLayout>
      </c:layout>
      <c:overlay val="1"/>
      <c:spPr>
        <a:noFill/>
        <a:ln>
          <a:noFill/>
        </a:ln>
        <a:effectLst/>
      </c:spPr>
      <c:txPr>
        <a:bodyPr rot="0" spcFirstLastPara="1" vertOverflow="ellipsis" vert="horz" wrap="square" anchor="ctr" anchorCtr="1"/>
        <a:lstStyle/>
        <a:p>
          <a:pPr>
            <a:defRPr sz="1862" b="1" i="0" u="none" strike="noStrike" kern="1200" spc="0" baseline="0">
              <a:solidFill>
                <a:schemeClr val="tx2"/>
              </a:solidFill>
              <a:latin typeface="TheSans UHH Bold Caps" panose="020B0502050302020203" pitchFamily="34" charset="77"/>
              <a:ea typeface="+mn-ea"/>
              <a:cs typeface="+mn-cs"/>
            </a:defRPr>
          </a:pPr>
          <a:endParaRPr lang="en-US"/>
        </a:p>
      </c:txPr>
    </c:title>
    <c:autoTitleDeleted val="0"/>
    <c:plotArea>
      <c:layout>
        <c:manualLayout>
          <c:layoutTarget val="inner"/>
          <c:xMode val="edge"/>
          <c:yMode val="edge"/>
          <c:x val="1.7722389819934538E-3"/>
          <c:y val="7.6700879389469548E-3"/>
          <c:w val="0.98466101805681716"/>
          <c:h val="1"/>
        </c:manualLayout>
      </c:layout>
      <c:doughnutChart>
        <c:varyColors val="1"/>
        <c:ser>
          <c:idx val="0"/>
          <c:order val="0"/>
          <c:tx>
            <c:strRef>
              <c:f>Tabelle1!$B$1</c:f>
              <c:strCache>
                <c:ptCount val="1"/>
                <c:pt idx="0">
                  <c:v>Verkauf</c:v>
                </c:pt>
              </c:strCache>
            </c:strRef>
          </c:tx>
          <c:spPr>
            <a:solidFill>
              <a:schemeClr val="bg2">
                <a:lumMod val="20000"/>
                <a:lumOff val="80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4DFD-6E41-8EE6-0E9BCB144942}"/>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2-4DFD-6E41-8EE6-0E9BCB144942}"/>
              </c:ext>
            </c:extLst>
          </c:dPt>
          <c:cat>
            <c:strRef>
              <c:f>Tabelle1!$A$2:$A$3</c:f>
              <c:strCache>
                <c:ptCount val="2"/>
                <c:pt idx="0">
                  <c:v>Blaue Zahl</c:v>
                </c:pt>
                <c:pt idx="1">
                  <c:v>Rest</c:v>
                </c:pt>
              </c:strCache>
            </c:strRef>
          </c:cat>
          <c:val>
            <c:numRef>
              <c:f>Tabelle1!$B$2:$B$3</c:f>
              <c:numCache>
                <c:formatCode>0%</c:formatCode>
                <c:ptCount val="2"/>
                <c:pt idx="0">
                  <c:v>0.8</c:v>
                </c:pt>
                <c:pt idx="1">
                  <c:v>0.19999999999999996</c:v>
                </c:pt>
              </c:numCache>
            </c:numRef>
          </c:val>
          <c:extLst>
            <c:ext xmlns:c16="http://schemas.microsoft.com/office/drawing/2014/chart" uri="{C3380CC4-5D6E-409C-BE32-E72D297353CC}">
              <c16:uniqueId val="{00000000-4DFD-6E41-8EE6-0E9BCB14494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2"/>
                </a:solidFill>
                <a:latin typeface="+mn-lt"/>
                <a:ea typeface="+mn-ea"/>
                <a:cs typeface="+mn-cs"/>
              </a:defRPr>
            </a:pPr>
            <a:r>
              <a:rPr lang="en-US" sz="2800" b="1" i="0">
                <a:solidFill>
                  <a:schemeClr val="accent2"/>
                </a:solidFill>
                <a:latin typeface="+mn-lt"/>
              </a:rPr>
              <a:t>80</a:t>
            </a:r>
            <a:r>
              <a:rPr lang="de-DE" sz="1200" b="0" i="0" u="none" strike="noStrike" baseline="0">
                <a:solidFill>
                  <a:schemeClr val="accent2"/>
                </a:solidFill>
                <a:effectLst/>
                <a:latin typeface="+mn-lt"/>
              </a:rPr>
              <a:t> </a:t>
            </a:r>
            <a:r>
              <a:rPr lang="en-US" sz="1400" b="1" i="0">
                <a:solidFill>
                  <a:schemeClr val="accent2"/>
                </a:solidFill>
                <a:latin typeface="+mn-lt"/>
              </a:rPr>
              <a:t>%</a:t>
            </a:r>
            <a:endParaRPr lang="en-US" sz="2000" b="1" i="0">
              <a:solidFill>
                <a:schemeClr val="accent2"/>
              </a:solidFill>
              <a:latin typeface="+mn-lt"/>
            </a:endParaRPr>
          </a:p>
        </c:rich>
      </c:tx>
      <c:layout>
        <c:manualLayout>
          <c:xMode val="edge"/>
          <c:yMode val="edge"/>
          <c:x val="0.25531944444444443"/>
          <c:y val="0.33807847222222226"/>
        </c:manualLayout>
      </c:layout>
      <c:overlay val="1"/>
      <c:spPr>
        <a:noFill/>
        <a:ln>
          <a:noFill/>
        </a:ln>
        <a:effectLst/>
      </c:spPr>
      <c:txPr>
        <a:bodyPr rot="0" spcFirstLastPara="1" vertOverflow="ellipsis" vert="horz" wrap="square" anchor="ctr" anchorCtr="1"/>
        <a:lstStyle/>
        <a:p>
          <a:pPr>
            <a:defRPr sz="1862" b="1" i="0" u="none" strike="noStrike" kern="1200" spc="0" baseline="0">
              <a:solidFill>
                <a:schemeClr val="tx2"/>
              </a:solidFill>
              <a:latin typeface="+mn-lt"/>
              <a:ea typeface="+mn-ea"/>
              <a:cs typeface="+mn-cs"/>
            </a:defRPr>
          </a:pPr>
          <a:endParaRPr lang="en-US"/>
        </a:p>
      </c:txPr>
    </c:title>
    <c:autoTitleDeleted val="0"/>
    <c:plotArea>
      <c:layout>
        <c:manualLayout>
          <c:layoutTarget val="inner"/>
          <c:xMode val="edge"/>
          <c:yMode val="edge"/>
          <c:x val="1.7722389819934538E-3"/>
          <c:y val="7.6700879389469548E-3"/>
          <c:w val="0.98466101805681716"/>
          <c:h val="1"/>
        </c:manualLayout>
      </c:layout>
      <c:doughnutChart>
        <c:varyColors val="1"/>
        <c:ser>
          <c:idx val="0"/>
          <c:order val="0"/>
          <c:tx>
            <c:strRef>
              <c:f>Tabelle1!$B$1</c:f>
              <c:strCache>
                <c:ptCount val="1"/>
                <c:pt idx="0">
                  <c:v>Verkauf</c:v>
                </c:pt>
              </c:strCache>
            </c:strRef>
          </c:tx>
          <c:spPr>
            <a:solidFill>
              <a:schemeClr val="bg2">
                <a:lumMod val="20000"/>
                <a:lumOff val="80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045-0941-B5EB-4CA8BF0F416B}"/>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5045-0941-B5EB-4CA8BF0F416B}"/>
              </c:ext>
            </c:extLst>
          </c:dPt>
          <c:cat>
            <c:strRef>
              <c:f>Tabelle1!$A$2:$A$3</c:f>
              <c:strCache>
                <c:ptCount val="2"/>
                <c:pt idx="0">
                  <c:v>Blaue Zahl</c:v>
                </c:pt>
                <c:pt idx="1">
                  <c:v>Rest</c:v>
                </c:pt>
              </c:strCache>
            </c:strRef>
          </c:cat>
          <c:val>
            <c:numRef>
              <c:f>Tabelle1!$B$2:$B$3</c:f>
              <c:numCache>
                <c:formatCode>0%</c:formatCode>
                <c:ptCount val="2"/>
                <c:pt idx="0">
                  <c:v>0.8</c:v>
                </c:pt>
                <c:pt idx="1">
                  <c:v>0.19999999999999996</c:v>
                </c:pt>
              </c:numCache>
            </c:numRef>
          </c:val>
          <c:extLst>
            <c:ext xmlns:c16="http://schemas.microsoft.com/office/drawing/2014/chart" uri="{C3380CC4-5D6E-409C-BE32-E72D297353CC}">
              <c16:uniqueId val="{00000004-5045-0941-B5EB-4CA8BF0F416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604770754597486E-2"/>
          <c:y val="0.11240894432954408"/>
          <c:w val="0.83055351265098865"/>
          <c:h val="0.86407467179636976"/>
        </c:manualLayout>
      </c:layout>
      <c:doughnutChart>
        <c:varyColors val="1"/>
        <c:ser>
          <c:idx val="0"/>
          <c:order val="0"/>
          <c:tx>
            <c:strRef>
              <c:f>Tabelle1!$B$1</c:f>
              <c:strCache>
                <c:ptCount val="1"/>
                <c:pt idx="0">
                  <c:v>Verkauf</c:v>
                </c:pt>
              </c:strCache>
            </c:strRef>
          </c:tx>
          <c:spPr>
            <a:solidFill>
              <a:schemeClr val="bg2">
                <a:lumMod val="20000"/>
                <a:lumOff val="80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70F-CD45-9D8A-FD156913D91D}"/>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370F-CD45-9D8A-FD156913D91D}"/>
              </c:ext>
            </c:extLst>
          </c:dPt>
          <c:cat>
            <c:strRef>
              <c:f>Tabelle1!$A$2:$A$3</c:f>
              <c:strCache>
                <c:ptCount val="2"/>
                <c:pt idx="0">
                  <c:v>Blaue Zahl</c:v>
                </c:pt>
                <c:pt idx="1">
                  <c:v>Rest</c:v>
                </c:pt>
              </c:strCache>
            </c:strRef>
          </c:cat>
          <c:val>
            <c:numRef>
              <c:f>Tabelle1!$B$2:$B$3</c:f>
              <c:numCache>
                <c:formatCode>0%</c:formatCode>
                <c:ptCount val="2"/>
                <c:pt idx="0">
                  <c:v>0.3</c:v>
                </c:pt>
                <c:pt idx="1">
                  <c:v>0.7</c:v>
                </c:pt>
              </c:numCache>
            </c:numRef>
          </c:val>
          <c:extLst>
            <c:ext xmlns:c16="http://schemas.microsoft.com/office/drawing/2014/chart" uri="{C3380CC4-5D6E-409C-BE32-E72D297353CC}">
              <c16:uniqueId val="{00000004-370F-CD45-9D8A-FD156913D91D}"/>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604770754597486E-2"/>
          <c:y val="0.11240894432954408"/>
          <c:w val="0.83055351265098865"/>
          <c:h val="0.86407467179636976"/>
        </c:manualLayout>
      </c:layout>
      <c:doughnutChart>
        <c:varyColors val="1"/>
        <c:ser>
          <c:idx val="0"/>
          <c:order val="0"/>
          <c:tx>
            <c:strRef>
              <c:f>Tabelle1!$B$1</c:f>
              <c:strCache>
                <c:ptCount val="1"/>
                <c:pt idx="0">
                  <c:v>Verkauf</c:v>
                </c:pt>
              </c:strCache>
            </c:strRef>
          </c:tx>
          <c:spPr>
            <a:solidFill>
              <a:schemeClr val="bg2">
                <a:lumMod val="20000"/>
                <a:lumOff val="80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70F-CD45-9D8A-FD156913D91D}"/>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370F-CD45-9D8A-FD156913D91D}"/>
              </c:ext>
            </c:extLst>
          </c:dPt>
          <c:cat>
            <c:strRef>
              <c:f>Tabelle1!$A$2:$A$3</c:f>
              <c:strCache>
                <c:ptCount val="2"/>
                <c:pt idx="0">
                  <c:v>Blaue Zahl</c:v>
                </c:pt>
                <c:pt idx="1">
                  <c:v>Rest</c:v>
                </c:pt>
              </c:strCache>
            </c:strRef>
          </c:cat>
          <c:val>
            <c:numRef>
              <c:f>Tabelle1!$B$2:$B$3</c:f>
              <c:numCache>
                <c:formatCode>0%</c:formatCode>
                <c:ptCount val="2"/>
                <c:pt idx="0">
                  <c:v>0.52</c:v>
                </c:pt>
                <c:pt idx="1">
                  <c:v>0.48</c:v>
                </c:pt>
              </c:numCache>
            </c:numRef>
          </c:val>
          <c:extLst>
            <c:ext xmlns:c16="http://schemas.microsoft.com/office/drawing/2014/chart" uri="{C3380CC4-5D6E-409C-BE32-E72D297353CC}">
              <c16:uniqueId val="{00000004-370F-CD45-9D8A-FD156913D91D}"/>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hart>
    <c:autoTitleDeleted val="1"/>
    <c:plotArea>
      <c:layout>
        <c:manualLayout>
          <c:layoutTarget val="inner"/>
          <c:xMode val="edge"/>
          <c:yMode val="edge"/>
          <c:x val="0.26369958442694702"/>
          <c:y val="0.20503873302589301"/>
          <c:w val="0.28309481627296601"/>
          <c:h val="0.76132449372851596"/>
        </c:manualLayout>
      </c:layout>
      <c:doughnutChart>
        <c:varyColors val="1"/>
        <c:ser>
          <c:idx val="0"/>
          <c:order val="0"/>
          <c:tx>
            <c:strRef>
              <c:f>Blatt1!$B$1</c:f>
              <c:strCache>
                <c:ptCount val="1"/>
                <c:pt idx="0">
                  <c:v>Umsätze</c:v>
                </c:pt>
              </c:strCache>
            </c:strRef>
          </c:tx>
          <c:spPr>
            <a:solidFill>
              <a:srgbClr val="3B515B">
                <a:alpha val="50196"/>
              </a:srgbClr>
            </a:solidFill>
            <a:ln w="12700" cmpd="sng">
              <a:solidFill>
                <a:schemeClr val="bg1"/>
              </a:solidFill>
            </a:ln>
            <a:effectLst/>
          </c:spPr>
          <c:dPt>
            <c:idx val="0"/>
            <c:bubble3D val="0"/>
            <c:spPr>
              <a:solidFill>
                <a:schemeClr val="accent2"/>
              </a:solidFill>
              <a:ln w="12700" cmpd="sng">
                <a:solidFill>
                  <a:schemeClr val="bg1"/>
                </a:solidFill>
              </a:ln>
              <a:effectLst/>
            </c:spPr>
            <c:extLst>
              <c:ext xmlns:c16="http://schemas.microsoft.com/office/drawing/2014/chart" uri="{C3380CC4-5D6E-409C-BE32-E72D297353CC}">
                <c16:uniqueId val="{00000001-2C39-C640-A0E4-1718FB485ACE}"/>
              </c:ext>
            </c:extLst>
          </c:dPt>
          <c:dPt>
            <c:idx val="1"/>
            <c:bubble3D val="0"/>
            <c:spPr>
              <a:solidFill>
                <a:schemeClr val="accent5"/>
              </a:solidFill>
              <a:ln w="12700" cmpd="sng">
                <a:solidFill>
                  <a:schemeClr val="bg1"/>
                </a:solidFill>
              </a:ln>
              <a:effectLst/>
            </c:spPr>
            <c:extLst>
              <c:ext xmlns:c16="http://schemas.microsoft.com/office/drawing/2014/chart" uri="{C3380CC4-5D6E-409C-BE32-E72D297353CC}">
                <c16:uniqueId val="{00000003-2C39-C640-A0E4-1718FB485ACE}"/>
              </c:ext>
            </c:extLst>
          </c:dPt>
          <c:dPt>
            <c:idx val="2"/>
            <c:bubble3D val="0"/>
            <c:spPr>
              <a:solidFill>
                <a:schemeClr val="bg2"/>
              </a:solidFill>
              <a:ln w="12700" cmpd="sng">
                <a:solidFill>
                  <a:schemeClr val="bg1"/>
                </a:solidFill>
              </a:ln>
              <a:effectLst/>
            </c:spPr>
            <c:extLst>
              <c:ext xmlns:c16="http://schemas.microsoft.com/office/drawing/2014/chart" uri="{C3380CC4-5D6E-409C-BE32-E72D297353CC}">
                <c16:uniqueId val="{00000005-2C39-C640-A0E4-1718FB485ACE}"/>
              </c:ext>
            </c:extLst>
          </c:dPt>
          <c:dPt>
            <c:idx val="3"/>
            <c:bubble3D val="0"/>
            <c:spPr>
              <a:solidFill>
                <a:schemeClr val="tx1"/>
              </a:solidFill>
              <a:ln w="12700" cmpd="sng">
                <a:solidFill>
                  <a:schemeClr val="bg1"/>
                </a:solidFill>
              </a:ln>
              <a:effectLst/>
            </c:spPr>
            <c:extLst>
              <c:ext xmlns:c16="http://schemas.microsoft.com/office/drawing/2014/chart" uri="{C3380CC4-5D6E-409C-BE32-E72D297353CC}">
                <c16:uniqueId val="{00000007-2C39-C640-A0E4-1718FB485ACE}"/>
              </c:ext>
            </c:extLst>
          </c:dPt>
          <c:dLbls>
            <c:dLbl>
              <c:idx val="0"/>
              <c:layout>
                <c:manualLayout>
                  <c:x val="-2.7777777777777801E-3"/>
                  <c:y val="-1.1458200967217999E-16"/>
                </c:manualLayout>
              </c:layout>
              <c:spPr/>
              <c:txPr>
                <a:bodyPr anchor="ctr" anchorCtr="0"/>
                <a:lstStyle/>
                <a:p>
                  <a:pPr>
                    <a:defRPr sz="1600">
                      <a:solidFill>
                        <a:schemeClr val="bg1"/>
                      </a:solidFill>
                      <a:latin typeface="+mn-lt"/>
                      <a:cs typeface="TheSans UHH Regular"/>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39-C640-A0E4-1718FB485ACE}"/>
                </c:ext>
              </c:extLst>
            </c:dLbl>
            <c:dLbl>
              <c:idx val="1"/>
              <c:layout>
                <c:manualLayout>
                  <c:x val="-4.7832585949177879E-2"/>
                  <c:y val="6.0215053763440864E-2"/>
                </c:manualLayout>
              </c:layout>
              <c:tx>
                <c:rich>
                  <a:bodyPr anchor="ctr" anchorCtr="0"/>
                  <a:lstStyle/>
                  <a:p>
                    <a:pPr>
                      <a:defRPr sz="1600">
                        <a:solidFill>
                          <a:schemeClr val="tx1"/>
                        </a:solidFill>
                        <a:latin typeface="+mn-lt"/>
                        <a:cs typeface="TheSans UHH Regular"/>
                      </a:defRPr>
                    </a:pPr>
                    <a:r>
                      <a:rPr lang="en-US" sz="1600">
                        <a:solidFill>
                          <a:schemeClr val="tx1"/>
                        </a:solidFill>
                        <a:latin typeface="+mn-lt"/>
                      </a:rPr>
                      <a:t>3,2</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2C39-C640-A0E4-1718FB485ACE}"/>
                </c:ext>
              </c:extLst>
            </c:dLbl>
            <c:dLbl>
              <c:idx val="2"/>
              <c:layout>
                <c:manualLayout>
                  <c:x val="-4.7832585949177879E-2"/>
                  <c:y val="-7.7419354838709681E-2"/>
                </c:manualLayout>
              </c:layout>
              <c:spPr>
                <a:noFill/>
                <a:ln>
                  <a:noFill/>
                </a:ln>
                <a:effectLst/>
              </c:spPr>
              <c:txPr>
                <a:bodyPr anchor="ctr" anchorCtr="0"/>
                <a:lstStyle/>
                <a:p>
                  <a:pPr>
                    <a:defRPr sz="1600">
                      <a:solidFill>
                        <a:schemeClr val="tx1"/>
                      </a:solidFill>
                      <a:latin typeface="+mn-lt"/>
                      <a:cs typeface="TheSans UHH Regular"/>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C39-C640-A0E4-1718FB485ACE}"/>
                </c:ext>
              </c:extLst>
            </c:dLbl>
            <c:dLbl>
              <c:idx val="3"/>
              <c:layout>
                <c:manualLayout>
                  <c:x val="0"/>
                  <c:y val="-0.145034253177898"/>
                </c:manualLayout>
              </c:layout>
              <c:tx>
                <c:rich>
                  <a:bodyPr anchor="ctr" anchorCtr="0"/>
                  <a:lstStyle/>
                  <a:p>
                    <a:pPr>
                      <a:defRPr sz="1600">
                        <a:solidFill>
                          <a:schemeClr val="bg1"/>
                        </a:solidFill>
                        <a:latin typeface="+mn-lt"/>
                        <a:cs typeface="TheSans UHH Regular"/>
                      </a:defRPr>
                    </a:pPr>
                    <a:fld id="{3C2C5C25-D4C9-E44F-87BF-87A93593927F}" type="VALUE">
                      <a:rPr lang="en-US" sz="1600">
                        <a:solidFill>
                          <a:schemeClr val="tx1"/>
                        </a:solidFill>
                        <a:latin typeface="+mn-lt"/>
                      </a:rPr>
                      <a:pPr>
                        <a:defRPr sz="1600">
                          <a:solidFill>
                            <a:schemeClr val="bg1"/>
                          </a:solidFill>
                          <a:latin typeface="+mn-lt"/>
                          <a:cs typeface="TheSans UHH Regular"/>
                        </a:defRPr>
                      </a:pPr>
                      <a:t>[VALUE]</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2C39-C640-A0E4-1718FB485ACE}"/>
                </c:ext>
              </c:extLst>
            </c:dLbl>
            <c:spPr>
              <a:noFill/>
              <a:ln>
                <a:noFill/>
              </a:ln>
              <a:effectLst/>
            </c:spPr>
            <c:txPr>
              <a:bodyPr anchor="ctr" anchorCtr="0"/>
              <a:lstStyle/>
              <a:p>
                <a:pPr>
                  <a:defRPr sz="1600">
                    <a:latin typeface="+mn-lt"/>
                    <a:cs typeface="TheSans UHH Regular"/>
                  </a:defRPr>
                </a:pPr>
                <a:endParaRPr lang="en-US"/>
              </a:p>
            </c:txPr>
            <c:showLegendKey val="0"/>
            <c:showVal val="1"/>
            <c:showCatName val="0"/>
            <c:showSerName val="0"/>
            <c:showPercent val="0"/>
            <c:showBubbleSize val="0"/>
            <c:showLeaderLines val="1"/>
            <c:leaderLines>
              <c:spPr>
                <a:ln w="19050"/>
              </c:spPr>
            </c:leaderLines>
            <c:extLst>
              <c:ext xmlns:c15="http://schemas.microsoft.com/office/drawing/2012/chart" uri="{CE6537A1-D6FC-4f65-9D91-7224C49458BB}"/>
            </c:extLst>
          </c:dLbls>
          <c:cat>
            <c:strRef>
              <c:f>Blatt1!$A$2:$A$5</c:f>
              <c:strCache>
                <c:ptCount val="4"/>
                <c:pt idx="0">
                  <c:v>Erstes Element</c:v>
                </c:pt>
                <c:pt idx="1">
                  <c:v>Zweites Element</c:v>
                </c:pt>
                <c:pt idx="2">
                  <c:v>Drittes Element</c:v>
                </c:pt>
                <c:pt idx="3">
                  <c:v>Viertes Element</c:v>
                </c:pt>
              </c:strCache>
            </c:strRef>
          </c:cat>
          <c:val>
            <c:numRef>
              <c:f>Blatt1!$B$2:$B$5</c:f>
              <c:numCache>
                <c:formatCode>General</c:formatCode>
                <c:ptCount val="4"/>
                <c:pt idx="0">
                  <c:v>8.2000000000000011</c:v>
                </c:pt>
                <c:pt idx="1">
                  <c:v>3.2</c:v>
                </c:pt>
                <c:pt idx="2">
                  <c:v>1.8</c:v>
                </c:pt>
                <c:pt idx="3">
                  <c:v>0.5</c:v>
                </c:pt>
              </c:numCache>
            </c:numRef>
          </c:val>
          <c:extLst>
            <c:ext xmlns:c16="http://schemas.microsoft.com/office/drawing/2014/chart" uri="{C3380CC4-5D6E-409C-BE32-E72D297353CC}">
              <c16:uniqueId val="{00000008-2C39-C640-A0E4-1718FB485ACE}"/>
            </c:ext>
          </c:extLst>
        </c:ser>
        <c:dLbls>
          <c:showLegendKey val="0"/>
          <c:showVal val="0"/>
          <c:showCatName val="0"/>
          <c:showSerName val="0"/>
          <c:showPercent val="0"/>
          <c:showBubbleSize val="0"/>
          <c:showLeaderLines val="1"/>
        </c:dLbls>
        <c:firstSliceAng val="0"/>
        <c:holeSize val="67"/>
      </c:doughnutChart>
    </c:plotArea>
    <c:legend>
      <c:legendPos val="r"/>
      <c:layout>
        <c:manualLayout>
          <c:xMode val="edge"/>
          <c:yMode val="edge"/>
          <c:x val="0.57866229221347398"/>
          <c:y val="0.55327879387684298"/>
          <c:w val="0.21257852143482101"/>
          <c:h val="0.38317095741809398"/>
        </c:manualLayout>
      </c:layout>
      <c:overlay val="0"/>
      <c:txPr>
        <a:bodyPr/>
        <a:lstStyle/>
        <a:p>
          <a:pPr>
            <a:defRPr sz="1400" b="0" i="0">
              <a:latin typeface="+mn-lt"/>
              <a:cs typeface="TheSans UHH SemiLight Caps"/>
            </a:defRPr>
          </a:pPr>
          <a:endParaRPr lang="en-US"/>
        </a:p>
      </c:txPr>
    </c:legend>
    <c:plotVisOnly val="1"/>
    <c:dispBlanksAs val="gap"/>
    <c:showDLblsOverMax val="0"/>
  </c:chart>
  <c:spPr>
    <a:effectLst/>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29236635254127"/>
          <c:y val="4.5517302839075978E-2"/>
          <c:w val="0.71399068853494618"/>
          <c:h val="0.74529425287950135"/>
        </c:manualLayout>
      </c:layout>
      <c:lineChart>
        <c:grouping val="standard"/>
        <c:varyColors val="0"/>
        <c:ser>
          <c:idx val="0"/>
          <c:order val="0"/>
          <c:tx>
            <c:strRef>
              <c:f>Tabelle1!$B$1</c:f>
              <c:strCache>
                <c:ptCount val="1"/>
                <c:pt idx="0">
                  <c:v>Budget</c:v>
                </c:pt>
              </c:strCache>
            </c:strRef>
          </c:tx>
          <c:spPr>
            <a:ln w="28575" cap="rnd">
              <a:solidFill>
                <a:schemeClr val="accent2"/>
              </a:solidFill>
              <a:round/>
            </a:ln>
            <a:effectLst/>
          </c:spPr>
          <c:marker>
            <c:symbol val="none"/>
          </c:marker>
          <c:dLbls>
            <c:dLbl>
              <c:idx val="0"/>
              <c:layout>
                <c:manualLayout>
                  <c:x val="-8.8303766607846695E-2"/>
                  <c:y val="-0.1316311190211116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26B-AE49-950A-C0A0B497CEB8}"/>
                </c:ext>
              </c:extLst>
            </c:dLbl>
            <c:dLbl>
              <c:idx val="1"/>
              <c:layout>
                <c:manualLayout>
                  <c:x val="-9.9031434626698181E-2"/>
                  <c:y val="-0.1193291452808208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26B-AE49-950A-C0A0B497CEB8}"/>
                </c:ext>
              </c:extLst>
            </c:dLbl>
            <c:dLbl>
              <c:idx val="2"/>
              <c:layout>
                <c:manualLayout>
                  <c:x val="-8.8530541613312794E-2"/>
                  <c:y val="-0.1152284873673905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26B-AE49-950A-C0A0B497CEB8}"/>
                </c:ext>
              </c:extLst>
            </c:dLbl>
            <c:dLbl>
              <c:idx val="3"/>
              <c:layout>
                <c:manualLayout>
                  <c:x val="-4.226863890157577E-2"/>
                  <c:y val="-0.1398324348479721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26B-AE49-950A-C0A0B497CEB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Tabelle1!$A$2:$A$5</c:f>
              <c:numCache>
                <c:formatCode>General</c:formatCode>
                <c:ptCount val="4"/>
                <c:pt idx="0">
                  <c:v>2019</c:v>
                </c:pt>
                <c:pt idx="1">
                  <c:v>2020</c:v>
                </c:pt>
                <c:pt idx="2">
                  <c:v>2021</c:v>
                </c:pt>
                <c:pt idx="3">
                  <c:v>2022</c:v>
                </c:pt>
              </c:numCache>
            </c:numRef>
          </c:cat>
          <c:val>
            <c:numRef>
              <c:f>Tabelle1!$B$2:$B$5</c:f>
              <c:numCache>
                <c:formatCode>#,##0\ "€"</c:formatCode>
                <c:ptCount val="4"/>
                <c:pt idx="0">
                  <c:v>12800</c:v>
                </c:pt>
                <c:pt idx="1">
                  <c:v>15300</c:v>
                </c:pt>
                <c:pt idx="2">
                  <c:v>14680</c:v>
                </c:pt>
                <c:pt idx="3">
                  <c:v>16200</c:v>
                </c:pt>
              </c:numCache>
            </c:numRef>
          </c:val>
          <c:smooth val="0"/>
          <c:extLst>
            <c:ext xmlns:c16="http://schemas.microsoft.com/office/drawing/2014/chart" uri="{C3380CC4-5D6E-409C-BE32-E72D297353CC}">
              <c16:uniqueId val="{00000000-A9F1-6C44-9D43-7E1866F52326}"/>
            </c:ext>
          </c:extLst>
        </c:ser>
        <c:dLbls>
          <c:dLblPos val="t"/>
          <c:showLegendKey val="0"/>
          <c:showVal val="1"/>
          <c:showCatName val="0"/>
          <c:showSerName val="0"/>
          <c:showPercent val="0"/>
          <c:showBubbleSize val="0"/>
        </c:dLbls>
        <c:smooth val="0"/>
        <c:axId val="288801247"/>
        <c:axId val="288802895"/>
      </c:lineChart>
      <c:catAx>
        <c:axId val="288801247"/>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de-DE" sz="1200">
                    <a:latin typeface="+mn-lt"/>
                  </a:rPr>
                  <a:t>JAHR</a:t>
                </a:r>
              </a:p>
            </c:rich>
          </c:tx>
          <c:layout>
            <c:manualLayout>
              <c:xMode val="edge"/>
              <c:yMode val="edge"/>
              <c:x val="0.88426796512386918"/>
              <c:y val="0.9053480974238827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88802895"/>
        <c:crosses val="autoZero"/>
        <c:auto val="1"/>
        <c:lblAlgn val="ctr"/>
        <c:lblOffset val="100"/>
        <c:noMultiLvlLbl val="0"/>
      </c:catAx>
      <c:valAx>
        <c:axId val="288802895"/>
        <c:scaling>
          <c:orientation val="minMax"/>
          <c:max val="21000"/>
          <c:min val="10000"/>
        </c:scaling>
        <c:delete val="0"/>
        <c:axPos val="l"/>
        <c:majorGridlines>
          <c:spPr>
            <a:ln w="9525" cap="flat" cmpd="sng" algn="ctr">
              <a:solidFill>
                <a:schemeClr val="bg2"/>
              </a:solidFill>
              <a:round/>
            </a:ln>
            <a:effectLst/>
          </c:spPr>
        </c:majorGridlines>
        <c:title>
          <c:layout>
            <c:manualLayout>
              <c:xMode val="edge"/>
              <c:yMode val="edge"/>
              <c:x val="0"/>
              <c:y val="8.68322385330106E-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88801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2211786306979"/>
          <c:y val="2.8025698273675011E-2"/>
          <c:w val="0.59269270152890086"/>
          <c:h val="0.74872610278553908"/>
        </c:manualLayout>
      </c:layout>
      <c:barChart>
        <c:barDir val="col"/>
        <c:grouping val="clustered"/>
        <c:varyColors val="0"/>
        <c:ser>
          <c:idx val="0"/>
          <c:order val="0"/>
          <c:tx>
            <c:strRef>
              <c:f>Tabelle1!$B$1</c:f>
              <c:strCache>
                <c:ptCount val="1"/>
                <c:pt idx="0">
                  <c:v>Erste Kategorie</c:v>
                </c:pt>
              </c:strCache>
            </c:strRef>
          </c:tx>
          <c:spPr>
            <a:solidFill>
              <a:schemeClr val="accent2"/>
            </a:solidFill>
            <a:ln>
              <a:noFill/>
            </a:ln>
            <a:effectLst/>
          </c:spPr>
          <c:invertIfNegative val="0"/>
          <c:cat>
            <c:numRef>
              <c:f>Tabelle1!$A$2:$A$9</c:f>
              <c:numCache>
                <c:formatCode>General</c:formatCode>
                <c:ptCount val="8"/>
                <c:pt idx="0">
                  <c:v>2019</c:v>
                </c:pt>
                <c:pt idx="1">
                  <c:v>2020</c:v>
                </c:pt>
                <c:pt idx="2">
                  <c:v>2021</c:v>
                </c:pt>
                <c:pt idx="3">
                  <c:v>2022</c:v>
                </c:pt>
                <c:pt idx="4">
                  <c:v>2023</c:v>
                </c:pt>
                <c:pt idx="5">
                  <c:v>2024</c:v>
                </c:pt>
                <c:pt idx="6">
                  <c:v>2025</c:v>
                </c:pt>
                <c:pt idx="7">
                  <c:v>2026</c:v>
                </c:pt>
              </c:numCache>
            </c:numRef>
          </c:cat>
          <c:val>
            <c:numRef>
              <c:f>Tabelle1!$B$2:$B$9</c:f>
              <c:numCache>
                <c:formatCode>General</c:formatCode>
                <c:ptCount val="8"/>
                <c:pt idx="0">
                  <c:v>0.83</c:v>
                </c:pt>
                <c:pt idx="1">
                  <c:v>8.85</c:v>
                </c:pt>
                <c:pt idx="2">
                  <c:v>10.5</c:v>
                </c:pt>
                <c:pt idx="3">
                  <c:v>10.91</c:v>
                </c:pt>
                <c:pt idx="4">
                  <c:v>11.25</c:v>
                </c:pt>
                <c:pt idx="5">
                  <c:v>11.41</c:v>
                </c:pt>
                <c:pt idx="6">
                  <c:v>11.8</c:v>
                </c:pt>
                <c:pt idx="7">
                  <c:v>11.8</c:v>
                </c:pt>
              </c:numCache>
            </c:numRef>
          </c:val>
          <c:extLst>
            <c:ext xmlns:c16="http://schemas.microsoft.com/office/drawing/2014/chart" uri="{C3380CC4-5D6E-409C-BE32-E72D297353CC}">
              <c16:uniqueId val="{00000000-D0EA-5942-B352-B857F4DCCC37}"/>
            </c:ext>
          </c:extLst>
        </c:ser>
        <c:ser>
          <c:idx val="1"/>
          <c:order val="1"/>
          <c:tx>
            <c:strRef>
              <c:f>Tabelle1!$C$1</c:f>
              <c:strCache>
                <c:ptCount val="1"/>
                <c:pt idx="0">
                  <c:v>Zweite Kategorie</c:v>
                </c:pt>
              </c:strCache>
            </c:strRef>
          </c:tx>
          <c:spPr>
            <a:solidFill>
              <a:schemeClr val="accent5"/>
            </a:solidFill>
            <a:ln>
              <a:noFill/>
            </a:ln>
            <a:effectLst/>
          </c:spPr>
          <c:invertIfNegative val="0"/>
          <c:cat>
            <c:numRef>
              <c:f>Tabelle1!$A$2:$A$9</c:f>
              <c:numCache>
                <c:formatCode>General</c:formatCode>
                <c:ptCount val="8"/>
                <c:pt idx="0">
                  <c:v>2019</c:v>
                </c:pt>
                <c:pt idx="1">
                  <c:v>2020</c:v>
                </c:pt>
                <c:pt idx="2">
                  <c:v>2021</c:v>
                </c:pt>
                <c:pt idx="3">
                  <c:v>2022</c:v>
                </c:pt>
                <c:pt idx="4">
                  <c:v>2023</c:v>
                </c:pt>
                <c:pt idx="5">
                  <c:v>2024</c:v>
                </c:pt>
                <c:pt idx="6">
                  <c:v>2025</c:v>
                </c:pt>
                <c:pt idx="7">
                  <c:v>2026</c:v>
                </c:pt>
              </c:numCache>
            </c:numRef>
          </c:cat>
          <c:val>
            <c:numRef>
              <c:f>Tabelle1!$C$2:$C$9</c:f>
              <c:numCache>
                <c:formatCode>General</c:formatCode>
                <c:ptCount val="8"/>
                <c:pt idx="0">
                  <c:v>0.43</c:v>
                </c:pt>
                <c:pt idx="1">
                  <c:v>2.6</c:v>
                </c:pt>
                <c:pt idx="2">
                  <c:v>5.89</c:v>
                </c:pt>
                <c:pt idx="3">
                  <c:v>10.27</c:v>
                </c:pt>
                <c:pt idx="4">
                  <c:v>15.41</c:v>
                </c:pt>
                <c:pt idx="5">
                  <c:v>15.61</c:v>
                </c:pt>
                <c:pt idx="6">
                  <c:v>15.03</c:v>
                </c:pt>
                <c:pt idx="7">
                  <c:v>12.11</c:v>
                </c:pt>
              </c:numCache>
            </c:numRef>
          </c:val>
          <c:extLst>
            <c:ext xmlns:c16="http://schemas.microsoft.com/office/drawing/2014/chart" uri="{C3380CC4-5D6E-409C-BE32-E72D297353CC}">
              <c16:uniqueId val="{00000001-D0EA-5942-B352-B857F4DCCC37}"/>
            </c:ext>
          </c:extLst>
        </c:ser>
        <c:dLbls>
          <c:showLegendKey val="0"/>
          <c:showVal val="0"/>
          <c:showCatName val="0"/>
          <c:showSerName val="0"/>
          <c:showPercent val="0"/>
          <c:showBubbleSize val="0"/>
        </c:dLbls>
        <c:gapWidth val="443"/>
        <c:overlap val="-55"/>
        <c:axId val="1328849984"/>
        <c:axId val="1332130448"/>
      </c:barChart>
      <c:lineChart>
        <c:grouping val="standard"/>
        <c:varyColors val="0"/>
        <c:ser>
          <c:idx val="2"/>
          <c:order val="2"/>
          <c:tx>
            <c:strRef>
              <c:f>Tabelle1!$D$1</c:f>
              <c:strCache>
                <c:ptCount val="1"/>
                <c:pt idx="0">
                  <c:v>Dritte Kategorie</c:v>
                </c:pt>
              </c:strCache>
            </c:strRef>
          </c:tx>
          <c:spPr>
            <a:ln w="25400" cap="rnd">
              <a:solidFill>
                <a:schemeClr val="accent3"/>
              </a:solidFill>
              <a:round/>
            </a:ln>
            <a:effectLst/>
          </c:spPr>
          <c:marker>
            <c:symbol val="none"/>
          </c:marker>
          <c:cat>
            <c:numRef>
              <c:f>Tabelle1!$A$2:$A$9</c:f>
              <c:numCache>
                <c:formatCode>General</c:formatCode>
                <c:ptCount val="8"/>
                <c:pt idx="0">
                  <c:v>2019</c:v>
                </c:pt>
                <c:pt idx="1">
                  <c:v>2020</c:v>
                </c:pt>
                <c:pt idx="2">
                  <c:v>2021</c:v>
                </c:pt>
                <c:pt idx="3">
                  <c:v>2022</c:v>
                </c:pt>
                <c:pt idx="4">
                  <c:v>2023</c:v>
                </c:pt>
                <c:pt idx="5">
                  <c:v>2024</c:v>
                </c:pt>
                <c:pt idx="6">
                  <c:v>2025</c:v>
                </c:pt>
                <c:pt idx="7">
                  <c:v>2026</c:v>
                </c:pt>
              </c:numCache>
            </c:numRef>
          </c:cat>
          <c:val>
            <c:numRef>
              <c:f>Tabelle1!$D$2:$D$9</c:f>
              <c:numCache>
                <c:formatCode>General</c:formatCode>
                <c:ptCount val="8"/>
                <c:pt idx="0">
                  <c:v>0.4</c:v>
                </c:pt>
                <c:pt idx="1">
                  <c:v>6.65</c:v>
                </c:pt>
                <c:pt idx="2">
                  <c:v>11.27</c:v>
                </c:pt>
                <c:pt idx="3">
                  <c:v>11.91</c:v>
                </c:pt>
                <c:pt idx="4">
                  <c:v>7.75</c:v>
                </c:pt>
                <c:pt idx="5">
                  <c:v>3.55</c:v>
                </c:pt>
                <c:pt idx="6">
                  <c:v>0.32</c:v>
                </c:pt>
                <c:pt idx="7">
                  <c:v>0</c:v>
                </c:pt>
              </c:numCache>
            </c:numRef>
          </c:val>
          <c:smooth val="0"/>
          <c:extLst>
            <c:ext xmlns:c16="http://schemas.microsoft.com/office/drawing/2014/chart" uri="{C3380CC4-5D6E-409C-BE32-E72D297353CC}">
              <c16:uniqueId val="{00000002-D0EA-5942-B352-B857F4DCCC37}"/>
            </c:ext>
          </c:extLst>
        </c:ser>
        <c:dLbls>
          <c:showLegendKey val="0"/>
          <c:showVal val="0"/>
          <c:showCatName val="0"/>
          <c:showSerName val="0"/>
          <c:showPercent val="0"/>
          <c:showBubbleSize val="0"/>
        </c:dLbls>
        <c:marker val="1"/>
        <c:smooth val="0"/>
        <c:axId val="1328849984"/>
        <c:axId val="1332130448"/>
      </c:lineChart>
      <c:catAx>
        <c:axId val="132884998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de-DE" sz="1200" b="0" i="0">
                    <a:solidFill>
                      <a:schemeClr val="tx1"/>
                    </a:solidFill>
                    <a:latin typeface="+mn-lt"/>
                  </a:rPr>
                  <a:t>JAHR</a:t>
                </a:r>
              </a:p>
            </c:rich>
          </c:tx>
          <c:layout>
            <c:manualLayout>
              <c:xMode val="edge"/>
              <c:yMode val="edge"/>
              <c:x val="0.64295352094441105"/>
              <c:y val="0.9045317077300821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332130448"/>
        <c:crosses val="autoZero"/>
        <c:auto val="1"/>
        <c:lblAlgn val="ctr"/>
        <c:lblOffset val="100"/>
        <c:noMultiLvlLbl val="0"/>
      </c:catAx>
      <c:valAx>
        <c:axId val="1332130448"/>
        <c:scaling>
          <c:orientation val="minMax"/>
        </c:scaling>
        <c:delete val="0"/>
        <c:axPos val="l"/>
        <c:majorGridlines>
          <c:spPr>
            <a:ln w="9525" cap="flat" cmpd="sng" algn="ctr">
              <a:solidFill>
                <a:schemeClr val="bg2"/>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de-DE" sz="1200" b="0" i="0">
                    <a:solidFill>
                      <a:schemeClr val="tx1"/>
                    </a:solidFill>
                    <a:latin typeface="+mn-lt"/>
                  </a:rPr>
                  <a:t>ACHSENTITEL</a:t>
                </a:r>
              </a:p>
            </c:rich>
          </c:tx>
          <c:layout>
            <c:manualLayout>
              <c:xMode val="edge"/>
              <c:yMode val="edge"/>
              <c:x val="1.009498252180361E-3"/>
              <c:y val="1.9635426729488568E-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328849984"/>
        <c:crosses val="autoZero"/>
        <c:crossBetween val="between"/>
      </c:valAx>
      <c:spPr>
        <a:noFill/>
        <a:ln w="25400">
          <a:noFill/>
        </a:ln>
        <a:effectLst/>
      </c:spPr>
    </c:plotArea>
    <c:legend>
      <c:legendPos val="r"/>
      <c:layout>
        <c:manualLayout>
          <c:xMode val="edge"/>
          <c:yMode val="edge"/>
          <c:x val="0.74566470110518712"/>
          <c:y val="2.7201761070188807E-3"/>
          <c:w val="0.22145039605475322"/>
          <c:h val="0.3149897553128439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0125395760507515"/>
          <c:y val="4.7505529589186489E-2"/>
          <c:w val="0.59415439661970515"/>
          <c:h val="0.73339768012869355"/>
        </c:manualLayout>
      </c:layout>
      <c:lineChart>
        <c:grouping val="standard"/>
        <c:varyColors val="0"/>
        <c:ser>
          <c:idx val="0"/>
          <c:order val="0"/>
          <c:tx>
            <c:strRef>
              <c:f>Blatt1!$B$1</c:f>
              <c:strCache>
                <c:ptCount val="1"/>
                <c:pt idx="0">
                  <c:v>Datenreihe 1</c:v>
                </c:pt>
              </c:strCache>
            </c:strRef>
          </c:tx>
          <c:spPr>
            <a:ln w="28575" cap="sq" cmpd="sng">
              <a:solidFill>
                <a:srgbClr val="3B515B"/>
              </a:solidFill>
              <a:round/>
            </a:ln>
            <a:effectLst/>
          </c:spPr>
          <c:marker>
            <c:symbol val="none"/>
          </c:marker>
          <c:cat>
            <c:numRef>
              <c:f>Blatt1!$A$2:$A$10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Blatt1!$B$2:$B$10</c:f>
              <c:numCache>
                <c:formatCode>General</c:formatCode>
                <c:ptCount val="9"/>
                <c:pt idx="0">
                  <c:v>5.5</c:v>
                </c:pt>
                <c:pt idx="1">
                  <c:v>6</c:v>
                </c:pt>
                <c:pt idx="2">
                  <c:v>7.5</c:v>
                </c:pt>
                <c:pt idx="3">
                  <c:v>9.5</c:v>
                </c:pt>
                <c:pt idx="4">
                  <c:v>12</c:v>
                </c:pt>
                <c:pt idx="5">
                  <c:v>14</c:v>
                </c:pt>
                <c:pt idx="6">
                  <c:v>14.5</c:v>
                </c:pt>
                <c:pt idx="7">
                  <c:v>16</c:v>
                </c:pt>
                <c:pt idx="8">
                  <c:v>18</c:v>
                </c:pt>
              </c:numCache>
            </c:numRef>
          </c:val>
          <c:smooth val="0"/>
          <c:extLst>
            <c:ext xmlns:c16="http://schemas.microsoft.com/office/drawing/2014/chart" uri="{C3380CC4-5D6E-409C-BE32-E72D297353CC}">
              <c16:uniqueId val="{00000000-095C-7C43-9AAA-7C2A802B4381}"/>
            </c:ext>
          </c:extLst>
        </c:ser>
        <c:ser>
          <c:idx val="1"/>
          <c:order val="1"/>
          <c:tx>
            <c:strRef>
              <c:f>Blatt1!$C$1</c:f>
              <c:strCache>
                <c:ptCount val="1"/>
                <c:pt idx="0">
                  <c:v>Datenreihe 2</c:v>
                </c:pt>
              </c:strCache>
            </c:strRef>
          </c:tx>
          <c:spPr>
            <a:ln w="28575" cap="flat" cmpd="sng">
              <a:solidFill>
                <a:schemeClr val="accent6"/>
              </a:solidFill>
              <a:miter lim="800000"/>
            </a:ln>
            <a:effectLst/>
          </c:spPr>
          <c:marker>
            <c:symbol val="none"/>
          </c:marker>
          <c:cat>
            <c:numRef>
              <c:f>Blatt1!$A$2:$A$10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Blatt1!$C$2:$C$10</c:f>
              <c:numCache>
                <c:formatCode>General</c:formatCode>
                <c:ptCount val="9"/>
                <c:pt idx="0">
                  <c:v>2.4</c:v>
                </c:pt>
                <c:pt idx="1">
                  <c:v>4.4000000000000004</c:v>
                </c:pt>
                <c:pt idx="2">
                  <c:v>1.8</c:v>
                </c:pt>
                <c:pt idx="3">
                  <c:v>2.8</c:v>
                </c:pt>
                <c:pt idx="4">
                  <c:v>3.5</c:v>
                </c:pt>
                <c:pt idx="5">
                  <c:v>4</c:v>
                </c:pt>
                <c:pt idx="6">
                  <c:v>5</c:v>
                </c:pt>
                <c:pt idx="7">
                  <c:v>5</c:v>
                </c:pt>
                <c:pt idx="8">
                  <c:v>6</c:v>
                </c:pt>
              </c:numCache>
            </c:numRef>
          </c:val>
          <c:smooth val="0"/>
          <c:extLst>
            <c:ext xmlns:c16="http://schemas.microsoft.com/office/drawing/2014/chart" uri="{C3380CC4-5D6E-409C-BE32-E72D297353CC}">
              <c16:uniqueId val="{00000001-095C-7C43-9AAA-7C2A802B4381}"/>
            </c:ext>
          </c:extLst>
        </c:ser>
        <c:ser>
          <c:idx val="2"/>
          <c:order val="2"/>
          <c:tx>
            <c:strRef>
              <c:f>Blatt1!$D$1</c:f>
              <c:strCache>
                <c:ptCount val="1"/>
                <c:pt idx="0">
                  <c:v>Datenreihe 3</c:v>
                </c:pt>
              </c:strCache>
            </c:strRef>
          </c:tx>
          <c:spPr>
            <a:ln w="28575" cap="flat" cmpd="sng">
              <a:solidFill>
                <a:schemeClr val="accent2"/>
              </a:solidFill>
            </a:ln>
            <a:effectLst/>
          </c:spPr>
          <c:marker>
            <c:symbol val="none"/>
          </c:marker>
          <c:cat>
            <c:numRef>
              <c:f>Blatt1!$A$2:$A$10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Blatt1!$D$2:$D$10</c:f>
              <c:numCache>
                <c:formatCode>General</c:formatCode>
                <c:ptCount val="9"/>
                <c:pt idx="0">
                  <c:v>2</c:v>
                </c:pt>
                <c:pt idx="1">
                  <c:v>2</c:v>
                </c:pt>
                <c:pt idx="2">
                  <c:v>3</c:v>
                </c:pt>
                <c:pt idx="3">
                  <c:v>5</c:v>
                </c:pt>
                <c:pt idx="4">
                  <c:v>6</c:v>
                </c:pt>
                <c:pt idx="5">
                  <c:v>8</c:v>
                </c:pt>
                <c:pt idx="6">
                  <c:v>7.5</c:v>
                </c:pt>
                <c:pt idx="7">
                  <c:v>9.5</c:v>
                </c:pt>
                <c:pt idx="8">
                  <c:v>11</c:v>
                </c:pt>
              </c:numCache>
            </c:numRef>
          </c:val>
          <c:smooth val="0"/>
          <c:extLst>
            <c:ext xmlns:c16="http://schemas.microsoft.com/office/drawing/2014/chart" uri="{C3380CC4-5D6E-409C-BE32-E72D297353CC}">
              <c16:uniqueId val="{00000002-095C-7C43-9AAA-7C2A802B4381}"/>
            </c:ext>
          </c:extLst>
        </c:ser>
        <c:ser>
          <c:idx val="3"/>
          <c:order val="3"/>
          <c:tx>
            <c:strRef>
              <c:f>Blatt1!$E$1</c:f>
              <c:strCache>
                <c:ptCount val="1"/>
                <c:pt idx="0">
                  <c:v>Datenreihe 4</c:v>
                </c:pt>
              </c:strCache>
            </c:strRef>
          </c:tx>
          <c:spPr>
            <a:ln w="28575" cap="sq">
              <a:solidFill>
                <a:schemeClr val="accent5"/>
              </a:solidFill>
              <a:miter lim="800000"/>
              <a:headEnd type="none"/>
            </a:ln>
            <a:effectLst/>
          </c:spPr>
          <c:marker>
            <c:symbol val="none"/>
          </c:marker>
          <c:cat>
            <c:numRef>
              <c:f>Blatt1!$A$2:$A$10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Blatt1!$E$2:$E$10</c:f>
              <c:numCache>
                <c:formatCode>General</c:formatCode>
                <c:ptCount val="9"/>
                <c:pt idx="0">
                  <c:v>3</c:v>
                </c:pt>
                <c:pt idx="1">
                  <c:v>5.5</c:v>
                </c:pt>
                <c:pt idx="2">
                  <c:v>1.5</c:v>
                </c:pt>
                <c:pt idx="3">
                  <c:v>2</c:v>
                </c:pt>
                <c:pt idx="4">
                  <c:v>4.5</c:v>
                </c:pt>
                <c:pt idx="5">
                  <c:v>5</c:v>
                </c:pt>
                <c:pt idx="6">
                  <c:v>6.5</c:v>
                </c:pt>
                <c:pt idx="7">
                  <c:v>8</c:v>
                </c:pt>
                <c:pt idx="8">
                  <c:v>10</c:v>
                </c:pt>
              </c:numCache>
            </c:numRef>
          </c:val>
          <c:smooth val="0"/>
          <c:extLst>
            <c:ext xmlns:c16="http://schemas.microsoft.com/office/drawing/2014/chart" uri="{C3380CC4-5D6E-409C-BE32-E72D297353CC}">
              <c16:uniqueId val="{00000003-095C-7C43-9AAA-7C2A802B4381}"/>
            </c:ext>
          </c:extLst>
        </c:ser>
        <c:dLbls>
          <c:showLegendKey val="0"/>
          <c:showVal val="0"/>
          <c:showCatName val="0"/>
          <c:showSerName val="0"/>
          <c:showPercent val="0"/>
          <c:showBubbleSize val="0"/>
        </c:dLbls>
        <c:smooth val="0"/>
        <c:axId val="2124531352"/>
        <c:axId val="2124528248"/>
      </c:lineChart>
      <c:catAx>
        <c:axId val="2124531352"/>
        <c:scaling>
          <c:orientation val="minMax"/>
        </c:scaling>
        <c:delete val="0"/>
        <c:axPos val="b"/>
        <c:title>
          <c:tx>
            <c:rich>
              <a:bodyPr/>
              <a:lstStyle/>
              <a:p>
                <a:pPr>
                  <a:defRPr sz="1200" b="0" i="0">
                    <a:latin typeface="+mn-lt"/>
                  </a:defRPr>
                </a:pPr>
                <a:r>
                  <a:rPr lang="de-DE" sz="1200" b="0" i="0">
                    <a:latin typeface="+mn-lt"/>
                  </a:rPr>
                  <a:t>JAHR</a:t>
                </a:r>
              </a:p>
            </c:rich>
          </c:tx>
          <c:layout>
            <c:manualLayout>
              <c:xMode val="edge"/>
              <c:yMode val="edge"/>
              <c:x val="0.64306203876981749"/>
              <c:y val="0.90881720430107527"/>
            </c:manualLayout>
          </c:layout>
          <c:overlay val="0"/>
        </c:title>
        <c:numFmt formatCode="General" sourceLinked="0"/>
        <c:majorTickMark val="out"/>
        <c:minorTickMark val="none"/>
        <c:tickLblPos val="nextTo"/>
        <c:spPr>
          <a:ln>
            <a:noFill/>
          </a:ln>
        </c:spPr>
        <c:txPr>
          <a:bodyPr/>
          <a:lstStyle/>
          <a:p>
            <a:pPr>
              <a:defRPr sz="1400" b="0" i="0">
                <a:latin typeface="+mn-lt"/>
                <a:cs typeface="TheSans UHH Regular Caps"/>
              </a:defRPr>
            </a:pPr>
            <a:endParaRPr lang="en-US"/>
          </a:p>
        </c:txPr>
        <c:crossAx val="2124528248"/>
        <c:crosses val="autoZero"/>
        <c:auto val="1"/>
        <c:lblAlgn val="ctr"/>
        <c:lblOffset val="100"/>
        <c:noMultiLvlLbl val="0"/>
      </c:catAx>
      <c:valAx>
        <c:axId val="2124528248"/>
        <c:scaling>
          <c:orientation val="minMax"/>
        </c:scaling>
        <c:delete val="0"/>
        <c:axPos val="l"/>
        <c:majorGridlines>
          <c:spPr>
            <a:ln w="6350">
              <a:solidFill>
                <a:schemeClr val="bg2"/>
              </a:solidFill>
            </a:ln>
          </c:spPr>
        </c:majorGridlines>
        <c:title>
          <c:layout>
            <c:manualLayout>
              <c:xMode val="edge"/>
              <c:yMode val="edge"/>
              <c:x val="1.4947683109118087E-3"/>
              <c:y val="0"/>
            </c:manualLayout>
          </c:layout>
          <c:overlay val="0"/>
          <c:txPr>
            <a:bodyPr/>
            <a:lstStyle/>
            <a:p>
              <a:pPr>
                <a:defRPr sz="1200" b="0" i="0">
                  <a:latin typeface="+mn-lt"/>
                </a:defRPr>
              </a:pPr>
              <a:endParaRPr lang="en-US"/>
            </a:p>
          </c:txPr>
        </c:title>
        <c:numFmt formatCode="General" sourceLinked="1"/>
        <c:majorTickMark val="out"/>
        <c:minorTickMark val="none"/>
        <c:tickLblPos val="nextTo"/>
        <c:spPr>
          <a:ln>
            <a:noFill/>
          </a:ln>
        </c:spPr>
        <c:txPr>
          <a:bodyPr/>
          <a:lstStyle/>
          <a:p>
            <a:pPr>
              <a:defRPr sz="1400">
                <a:latin typeface="+mn-lt"/>
                <a:cs typeface="TheSans UHH Regular"/>
              </a:defRPr>
            </a:pPr>
            <a:endParaRPr lang="en-US"/>
          </a:p>
        </c:txPr>
        <c:crossAx val="2124531352"/>
        <c:crosses val="autoZero"/>
        <c:crossBetween val="between"/>
      </c:valAx>
      <c:spPr>
        <a:ln w="6350">
          <a:noFill/>
        </a:ln>
      </c:spPr>
    </c:plotArea>
    <c:legend>
      <c:legendPos val="r"/>
      <c:layout>
        <c:manualLayout>
          <c:xMode val="edge"/>
          <c:yMode val="edge"/>
          <c:x val="0.75239104080599795"/>
          <c:y val="9.3119972906612492E-3"/>
          <c:w val="0.16326269751963099"/>
          <c:h val="0.38086123105579545"/>
        </c:manualLayout>
      </c:layout>
      <c:overlay val="0"/>
      <c:txPr>
        <a:bodyPr/>
        <a:lstStyle/>
        <a:p>
          <a:pPr>
            <a:lnSpc>
              <a:spcPct val="100000"/>
            </a:lnSpc>
            <a:defRPr sz="1400" b="0" i="0">
              <a:latin typeface="+mn-lt"/>
              <a:cs typeface="TheSans UHH Regular Caps"/>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902552677675551E-2"/>
          <c:y val="2.7956989247311829E-2"/>
          <c:w val="0.59521867541935225"/>
          <c:h val="0.71642638218609767"/>
        </c:manualLayout>
      </c:layout>
      <c:barChart>
        <c:barDir val="col"/>
        <c:grouping val="clustered"/>
        <c:varyColors val="0"/>
        <c:ser>
          <c:idx val="0"/>
          <c:order val="0"/>
          <c:tx>
            <c:strRef>
              <c:f>Blatt1!$B$1</c:f>
              <c:strCache>
                <c:ptCount val="1"/>
                <c:pt idx="0">
                  <c:v>Datenreihe 1</c:v>
                </c:pt>
              </c:strCache>
            </c:strRef>
          </c:tx>
          <c:spPr>
            <a:solidFill>
              <a:srgbClr val="B6BFC3"/>
            </a:solidFill>
            <a:effectLst/>
          </c:spPr>
          <c:invertIfNegative val="0"/>
          <c:dLbls>
            <c:spPr>
              <a:noFill/>
              <a:ln>
                <a:noFill/>
              </a:ln>
              <a:effectLst/>
            </c:spPr>
            <c:txPr>
              <a:bodyPr/>
              <a:lstStyle/>
              <a:p>
                <a:pPr>
                  <a:defRPr sz="1400">
                    <a:latin typeface="+mn-lt"/>
                    <a:cs typeface="TheSans UHH Regula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Blatt1!$A$2:$A$5</c:f>
              <c:strCache>
                <c:ptCount val="4"/>
                <c:pt idx="0">
                  <c:v>Kategorie 1</c:v>
                </c:pt>
                <c:pt idx="1">
                  <c:v>Kategorie 2</c:v>
                </c:pt>
                <c:pt idx="2">
                  <c:v>Kategorie 3</c:v>
                </c:pt>
                <c:pt idx="3">
                  <c:v>Kategorie 4</c:v>
                </c:pt>
              </c:strCache>
            </c:strRef>
          </c:cat>
          <c:val>
            <c:numRef>
              <c:f>Blatt1!$B$2:$B$5</c:f>
              <c:numCache>
                <c:formatCode>General</c:formatCode>
                <c:ptCount val="4"/>
                <c:pt idx="0">
                  <c:v>5</c:v>
                </c:pt>
                <c:pt idx="1">
                  <c:v>2.5</c:v>
                </c:pt>
                <c:pt idx="2">
                  <c:v>3.5</c:v>
                </c:pt>
                <c:pt idx="3">
                  <c:v>4.5</c:v>
                </c:pt>
              </c:numCache>
            </c:numRef>
          </c:val>
          <c:extLst>
            <c:ext xmlns:c16="http://schemas.microsoft.com/office/drawing/2014/chart" uri="{C3380CC4-5D6E-409C-BE32-E72D297353CC}">
              <c16:uniqueId val="{00000000-5F25-814B-B70B-31EEF44294B3}"/>
            </c:ext>
          </c:extLst>
        </c:ser>
        <c:ser>
          <c:idx val="1"/>
          <c:order val="1"/>
          <c:tx>
            <c:strRef>
              <c:f>Blatt1!$C$1</c:f>
              <c:strCache>
                <c:ptCount val="1"/>
                <c:pt idx="0">
                  <c:v>Datenreihe 2</c:v>
                </c:pt>
              </c:strCache>
            </c:strRef>
          </c:tx>
          <c:spPr>
            <a:solidFill>
              <a:srgbClr val="80B8DD"/>
            </a:solidFill>
            <a:effectLst/>
          </c:spPr>
          <c:invertIfNegative val="0"/>
          <c:dLbls>
            <c:spPr>
              <a:noFill/>
              <a:ln>
                <a:noFill/>
              </a:ln>
              <a:effectLst/>
            </c:spPr>
            <c:txPr>
              <a:bodyPr/>
              <a:lstStyle/>
              <a:p>
                <a:pPr>
                  <a:defRPr sz="1400">
                    <a:latin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Blatt1!$A$2:$A$5</c:f>
              <c:strCache>
                <c:ptCount val="4"/>
                <c:pt idx="0">
                  <c:v>Kategorie 1</c:v>
                </c:pt>
                <c:pt idx="1">
                  <c:v>Kategorie 2</c:v>
                </c:pt>
                <c:pt idx="2">
                  <c:v>Kategorie 3</c:v>
                </c:pt>
                <c:pt idx="3">
                  <c:v>Kategorie 4</c:v>
                </c:pt>
              </c:strCache>
            </c:strRef>
          </c:cat>
          <c:val>
            <c:numRef>
              <c:f>Blatt1!$C$2:$C$5</c:f>
              <c:numCache>
                <c:formatCode>General</c:formatCode>
                <c:ptCount val="4"/>
                <c:pt idx="0">
                  <c:v>2.5</c:v>
                </c:pt>
                <c:pt idx="1">
                  <c:v>4.5</c:v>
                </c:pt>
                <c:pt idx="2">
                  <c:v>2</c:v>
                </c:pt>
                <c:pt idx="3">
                  <c:v>2</c:v>
                </c:pt>
              </c:numCache>
            </c:numRef>
          </c:val>
          <c:extLst>
            <c:ext xmlns:c16="http://schemas.microsoft.com/office/drawing/2014/chart" uri="{C3380CC4-5D6E-409C-BE32-E72D297353CC}">
              <c16:uniqueId val="{00000001-5F25-814B-B70B-31EEF44294B3}"/>
            </c:ext>
          </c:extLst>
        </c:ser>
        <c:ser>
          <c:idx val="2"/>
          <c:order val="2"/>
          <c:tx>
            <c:strRef>
              <c:f>Blatt1!$D$1</c:f>
              <c:strCache>
                <c:ptCount val="1"/>
                <c:pt idx="0">
                  <c:v>Datenreihe 3</c:v>
                </c:pt>
              </c:strCache>
            </c:strRef>
          </c:tx>
          <c:spPr>
            <a:solidFill>
              <a:srgbClr val="0271BB"/>
            </a:solidFill>
            <a:effectLst/>
          </c:spPr>
          <c:invertIfNegative val="0"/>
          <c:dLbls>
            <c:spPr>
              <a:noFill/>
              <a:ln>
                <a:noFill/>
              </a:ln>
              <a:effectLst/>
            </c:spPr>
            <c:txPr>
              <a:bodyPr/>
              <a:lstStyle/>
              <a:p>
                <a:pPr>
                  <a:defRPr sz="1400">
                    <a:latin typeface="+mn-lt"/>
                    <a:cs typeface="TheSans UHH Regula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Blatt1!$A$2:$A$5</c:f>
              <c:strCache>
                <c:ptCount val="4"/>
                <c:pt idx="0">
                  <c:v>Kategorie 1</c:v>
                </c:pt>
                <c:pt idx="1">
                  <c:v>Kategorie 2</c:v>
                </c:pt>
                <c:pt idx="2">
                  <c:v>Kategorie 3</c:v>
                </c:pt>
                <c:pt idx="3">
                  <c:v>Kategorie 4</c:v>
                </c:pt>
              </c:strCache>
            </c:strRef>
          </c:cat>
          <c:val>
            <c:numRef>
              <c:f>Blatt1!$D$2:$D$5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F25-814B-B70B-31EEF44294B3}"/>
            </c:ext>
          </c:extLst>
        </c:ser>
        <c:dLbls>
          <c:dLblPos val="outEnd"/>
          <c:showLegendKey val="0"/>
          <c:showVal val="1"/>
          <c:showCatName val="0"/>
          <c:showSerName val="0"/>
          <c:showPercent val="0"/>
          <c:showBubbleSize val="0"/>
        </c:dLbls>
        <c:gapWidth val="500"/>
        <c:overlap val="-86"/>
        <c:axId val="2124611512"/>
        <c:axId val="2124608104"/>
      </c:barChart>
      <c:catAx>
        <c:axId val="2124611512"/>
        <c:scaling>
          <c:orientation val="minMax"/>
        </c:scaling>
        <c:delete val="0"/>
        <c:axPos val="b"/>
        <c:title>
          <c:tx>
            <c:rich>
              <a:bodyPr/>
              <a:lstStyle/>
              <a:p>
                <a:pPr>
                  <a:defRPr sz="1200" b="0">
                    <a:solidFill>
                      <a:schemeClr val="tx1"/>
                    </a:solidFill>
                    <a:latin typeface="+mn-lt"/>
                  </a:defRPr>
                </a:pPr>
                <a:r>
                  <a:rPr lang="de-DE" sz="1200" b="0" i="0">
                    <a:solidFill>
                      <a:schemeClr val="tx1"/>
                    </a:solidFill>
                    <a:latin typeface="+mn-lt"/>
                  </a:rPr>
                  <a:t>ACHSENTITEL</a:t>
                </a:r>
              </a:p>
            </c:rich>
          </c:tx>
          <c:layout>
            <c:manualLayout>
              <c:xMode val="edge"/>
              <c:yMode val="edge"/>
              <c:x val="0.57001728995538625"/>
              <c:y val="0.90666666666666684"/>
            </c:manualLayout>
          </c:layout>
          <c:overlay val="0"/>
        </c:title>
        <c:numFmt formatCode="General" sourceLinked="0"/>
        <c:majorTickMark val="out"/>
        <c:minorTickMark val="none"/>
        <c:tickLblPos val="nextTo"/>
        <c:spPr>
          <a:ln>
            <a:noFill/>
          </a:ln>
        </c:spPr>
        <c:txPr>
          <a:bodyPr/>
          <a:lstStyle/>
          <a:p>
            <a:pPr>
              <a:defRPr sz="1400" b="0" i="0">
                <a:latin typeface="+mn-lt"/>
                <a:cs typeface="TheSans UHH Regular Caps"/>
              </a:defRPr>
            </a:pPr>
            <a:endParaRPr lang="en-US"/>
          </a:p>
        </c:txPr>
        <c:crossAx val="2124608104"/>
        <c:crosses val="autoZero"/>
        <c:auto val="1"/>
        <c:lblAlgn val="ctr"/>
        <c:lblOffset val="100"/>
        <c:noMultiLvlLbl val="0"/>
      </c:catAx>
      <c:valAx>
        <c:axId val="2124608104"/>
        <c:scaling>
          <c:orientation val="minMax"/>
        </c:scaling>
        <c:delete val="0"/>
        <c:axPos val="l"/>
        <c:majorGridlines>
          <c:spPr>
            <a:ln w="6350">
              <a:solidFill>
                <a:srgbClr val="9DA8AD"/>
              </a:solidFill>
            </a:ln>
          </c:spPr>
        </c:majorGridlines>
        <c:title>
          <c:tx>
            <c:rich>
              <a:bodyPr/>
              <a:lstStyle/>
              <a:p>
                <a:pPr>
                  <a:defRPr sz="1200" b="0" i="0">
                    <a:solidFill>
                      <a:schemeClr val="tx1"/>
                    </a:solidFill>
                    <a:latin typeface="+mn-lt"/>
                  </a:defRPr>
                </a:pPr>
                <a:r>
                  <a:rPr lang="de-DE" sz="1200" b="0" i="0">
                    <a:solidFill>
                      <a:schemeClr val="tx1"/>
                    </a:solidFill>
                    <a:latin typeface="+mn-lt"/>
                  </a:rPr>
                  <a:t>ACHSENTITEL</a:t>
                </a:r>
              </a:p>
            </c:rich>
          </c:tx>
          <c:layout>
            <c:manualLayout>
              <c:xMode val="edge"/>
              <c:yMode val="edge"/>
              <c:x val="0"/>
              <c:y val="0"/>
            </c:manualLayout>
          </c:layout>
          <c:overlay val="0"/>
        </c:title>
        <c:numFmt formatCode="General" sourceLinked="1"/>
        <c:majorTickMark val="out"/>
        <c:minorTickMark val="none"/>
        <c:tickLblPos val="nextTo"/>
        <c:spPr>
          <a:ln>
            <a:noFill/>
          </a:ln>
        </c:spPr>
        <c:txPr>
          <a:bodyPr/>
          <a:lstStyle/>
          <a:p>
            <a:pPr>
              <a:defRPr sz="1400">
                <a:latin typeface="+mn-lt"/>
                <a:cs typeface="TheSans UHH Regular"/>
              </a:defRPr>
            </a:pPr>
            <a:endParaRPr lang="en-US"/>
          </a:p>
        </c:txPr>
        <c:crossAx val="2124611512"/>
        <c:crosses val="autoZero"/>
        <c:crossBetween val="between"/>
      </c:valAx>
      <c:spPr>
        <a:ln w="6350">
          <a:noFill/>
        </a:ln>
      </c:spPr>
    </c:plotArea>
    <c:legend>
      <c:legendPos val="r"/>
      <c:layout>
        <c:manualLayout>
          <c:xMode val="edge"/>
          <c:yMode val="edge"/>
          <c:x val="0.7184272376320131"/>
          <c:y val="1.1318262636525287E-3"/>
          <c:w val="0.16940244780417565"/>
          <c:h val="0.29281280162560325"/>
        </c:manualLayout>
      </c:layout>
      <c:overlay val="0"/>
      <c:txPr>
        <a:bodyPr/>
        <a:lstStyle/>
        <a:p>
          <a:pPr>
            <a:defRPr sz="1400" b="0" i="0">
              <a:solidFill>
                <a:schemeClr val="tx1"/>
              </a:solidFill>
              <a:latin typeface="+mn-lt"/>
              <a:cs typeface="TheSans UHH Regular Caps"/>
            </a:defRPr>
          </a:pPr>
          <a:endParaRPr lang="en-US"/>
        </a:p>
      </c:txPr>
    </c:legend>
    <c:plotVisOnly val="1"/>
    <c:dispBlanksAs val="gap"/>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73134236554349"/>
          <c:y val="1.408178816357631E-3"/>
          <c:w val="0.60339443465995635"/>
          <c:h val="0.99766895267123867"/>
        </c:manualLayout>
      </c:layout>
      <c:barChart>
        <c:barDir val="bar"/>
        <c:grouping val="clustered"/>
        <c:varyColors val="0"/>
        <c:ser>
          <c:idx val="0"/>
          <c:order val="0"/>
          <c:tx>
            <c:strRef>
              <c:f>Blatt1!$B$1</c:f>
              <c:strCache>
                <c:ptCount val="1"/>
                <c:pt idx="0">
                  <c:v>Datenreihe 1</c:v>
                </c:pt>
              </c:strCache>
            </c:strRef>
          </c:tx>
          <c:spPr>
            <a:solidFill>
              <a:srgbClr val="0271BB"/>
            </a:solidFill>
            <a:effectLst/>
          </c:spPr>
          <c:invertIfNegative val="0"/>
          <c:dPt>
            <c:idx val="0"/>
            <c:invertIfNegative val="0"/>
            <c:bubble3D val="0"/>
            <c:extLst>
              <c:ext xmlns:c16="http://schemas.microsoft.com/office/drawing/2014/chart" uri="{C3380CC4-5D6E-409C-BE32-E72D297353CC}">
                <c16:uniqueId val="{00000000-9161-B64B-87E2-0A3DB275C05E}"/>
              </c:ext>
            </c:extLst>
          </c:dPt>
          <c:dPt>
            <c:idx val="1"/>
            <c:invertIfNegative val="0"/>
            <c:bubble3D val="0"/>
            <c:extLst>
              <c:ext xmlns:c16="http://schemas.microsoft.com/office/drawing/2014/chart" uri="{C3380CC4-5D6E-409C-BE32-E72D297353CC}">
                <c16:uniqueId val="{00000001-9161-B64B-87E2-0A3DB275C05E}"/>
              </c:ext>
            </c:extLst>
          </c:dPt>
          <c:dPt>
            <c:idx val="2"/>
            <c:invertIfNegative val="0"/>
            <c:bubble3D val="0"/>
            <c:extLst>
              <c:ext xmlns:c16="http://schemas.microsoft.com/office/drawing/2014/chart" uri="{C3380CC4-5D6E-409C-BE32-E72D297353CC}">
                <c16:uniqueId val="{00000002-9161-B64B-87E2-0A3DB275C05E}"/>
              </c:ext>
            </c:extLst>
          </c:dPt>
          <c:dLbls>
            <c:spPr>
              <a:noFill/>
              <a:ln>
                <a:noFill/>
              </a:ln>
              <a:effectLst/>
            </c:spPr>
            <c:txPr>
              <a:bodyPr/>
              <a:lstStyle/>
              <a:p>
                <a:pPr>
                  <a:defRPr sz="1400" b="0" i="0">
                    <a:latin typeface="+mn-lt"/>
                    <a:cs typeface="TheSans UHH Bold"/>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Blatt1!$A$2:$A$3</c:f>
              <c:strCache>
                <c:ptCount val="2"/>
                <c:pt idx="0">
                  <c:v>Kategorie 1</c:v>
                </c:pt>
                <c:pt idx="1">
                  <c:v>Kategorie 2</c:v>
                </c:pt>
              </c:strCache>
            </c:strRef>
          </c:cat>
          <c:val>
            <c:numRef>
              <c:f>Blatt1!$B$2:$B$3</c:f>
              <c:numCache>
                <c:formatCode>General</c:formatCode>
                <c:ptCount val="2"/>
                <c:pt idx="0">
                  <c:v>5</c:v>
                </c:pt>
                <c:pt idx="1">
                  <c:v>2.5</c:v>
                </c:pt>
              </c:numCache>
            </c:numRef>
          </c:val>
          <c:extLst>
            <c:ext xmlns:c16="http://schemas.microsoft.com/office/drawing/2014/chart" uri="{C3380CC4-5D6E-409C-BE32-E72D297353CC}">
              <c16:uniqueId val="{00000003-9161-B64B-87E2-0A3DB275C05E}"/>
            </c:ext>
          </c:extLst>
        </c:ser>
        <c:ser>
          <c:idx val="1"/>
          <c:order val="1"/>
          <c:tx>
            <c:strRef>
              <c:f>Blatt1!$C$1</c:f>
              <c:strCache>
                <c:ptCount val="1"/>
                <c:pt idx="0">
                  <c:v>Datenreihe 2</c:v>
                </c:pt>
              </c:strCache>
            </c:strRef>
          </c:tx>
          <c:spPr>
            <a:solidFill>
              <a:srgbClr val="80B8DD"/>
            </a:solidFill>
            <a:effectLst/>
          </c:spPr>
          <c:invertIfNegative val="0"/>
          <c:dLbls>
            <c:spPr>
              <a:noFill/>
              <a:ln>
                <a:noFill/>
              </a:ln>
              <a:effectLst/>
            </c:spPr>
            <c:txPr>
              <a:bodyPr/>
              <a:lstStyle/>
              <a:p>
                <a:pPr>
                  <a:defRPr sz="1200" b="0" i="0">
                    <a:latin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Blatt1!$A$2:$A$3</c:f>
              <c:strCache>
                <c:ptCount val="2"/>
                <c:pt idx="0">
                  <c:v>Kategorie 1</c:v>
                </c:pt>
                <c:pt idx="1">
                  <c:v>Kategorie 2</c:v>
                </c:pt>
              </c:strCache>
            </c:strRef>
          </c:cat>
          <c:val>
            <c:numRef>
              <c:f>Blatt1!$C$2:$C$3</c:f>
              <c:numCache>
                <c:formatCode>General</c:formatCode>
                <c:ptCount val="2"/>
                <c:pt idx="0">
                  <c:v>2.5</c:v>
                </c:pt>
                <c:pt idx="1">
                  <c:v>4.5</c:v>
                </c:pt>
              </c:numCache>
            </c:numRef>
          </c:val>
          <c:extLst>
            <c:ext xmlns:c16="http://schemas.microsoft.com/office/drawing/2014/chart" uri="{C3380CC4-5D6E-409C-BE32-E72D297353CC}">
              <c16:uniqueId val="{00000004-9161-B64B-87E2-0A3DB275C05E}"/>
            </c:ext>
          </c:extLst>
        </c:ser>
        <c:ser>
          <c:idx val="2"/>
          <c:order val="2"/>
          <c:tx>
            <c:strRef>
              <c:f>Blatt1!$D$1</c:f>
              <c:strCache>
                <c:ptCount val="1"/>
                <c:pt idx="0">
                  <c:v>Datenreihe 3</c:v>
                </c:pt>
              </c:strCache>
            </c:strRef>
          </c:tx>
          <c:spPr>
            <a:solidFill>
              <a:srgbClr val="B6BFC3"/>
            </a:solidFill>
            <a:effectLst/>
          </c:spPr>
          <c:invertIfNegative val="0"/>
          <c:dLbls>
            <c:spPr>
              <a:noFill/>
              <a:ln>
                <a:noFill/>
              </a:ln>
              <a:effectLst/>
            </c:spPr>
            <c:txPr>
              <a:bodyPr/>
              <a:lstStyle/>
              <a:p>
                <a:pPr>
                  <a:defRPr sz="1400">
                    <a:latin typeface="+mn-lt"/>
                    <a:cs typeface="TheSans UHH Regula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Blatt1!$A$2:$A$3</c:f>
              <c:strCache>
                <c:ptCount val="2"/>
                <c:pt idx="0">
                  <c:v>Kategorie 1</c:v>
                </c:pt>
                <c:pt idx="1">
                  <c:v>Kategorie 2</c:v>
                </c:pt>
              </c:strCache>
            </c:strRef>
          </c:cat>
          <c:val>
            <c:numRef>
              <c:f>Blatt1!$D$2:$D$3</c:f>
              <c:numCache>
                <c:formatCode>General</c:formatCode>
                <c:ptCount val="2"/>
                <c:pt idx="0">
                  <c:v>2</c:v>
                </c:pt>
                <c:pt idx="1">
                  <c:v>2</c:v>
                </c:pt>
              </c:numCache>
            </c:numRef>
          </c:val>
          <c:extLst>
            <c:ext xmlns:c16="http://schemas.microsoft.com/office/drawing/2014/chart" uri="{C3380CC4-5D6E-409C-BE32-E72D297353CC}">
              <c16:uniqueId val="{00000005-9161-B64B-87E2-0A3DB275C05E}"/>
            </c:ext>
          </c:extLst>
        </c:ser>
        <c:ser>
          <c:idx val="3"/>
          <c:order val="3"/>
          <c:tx>
            <c:strRef>
              <c:f>Blatt1!$E$1</c:f>
              <c:strCache>
                <c:ptCount val="1"/>
                <c:pt idx="0">
                  <c:v>Datenreihe 4</c:v>
                </c:pt>
              </c:strCache>
            </c:strRef>
          </c:tx>
          <c:spPr>
            <a:solidFill>
              <a:srgbClr val="3B515B"/>
            </a:solidFill>
            <a:ln>
              <a:noFill/>
            </a:ln>
            <a:effectLst/>
          </c:spPr>
          <c:invertIfNegative val="0"/>
          <c:dLbls>
            <c:spPr>
              <a:noFill/>
              <a:ln>
                <a:noFill/>
              </a:ln>
              <a:effectLst/>
            </c:spPr>
            <c:txPr>
              <a:bodyPr wrap="square" lIns="38100" tIns="19050" rIns="38100" bIns="19050" anchor="ctr">
                <a:spAutoFit/>
              </a:bodyPr>
              <a:lstStyle/>
              <a:p>
                <a:pPr>
                  <a:defRPr sz="1400">
                    <a:latin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Blatt1!$A$2:$A$3</c:f>
              <c:strCache>
                <c:ptCount val="2"/>
                <c:pt idx="0">
                  <c:v>Kategorie 1</c:v>
                </c:pt>
                <c:pt idx="1">
                  <c:v>Kategorie 2</c:v>
                </c:pt>
              </c:strCache>
            </c:strRef>
          </c:cat>
          <c:val>
            <c:numRef>
              <c:f>Blatt1!$E$2:$E$3</c:f>
              <c:numCache>
                <c:formatCode>General</c:formatCode>
                <c:ptCount val="2"/>
                <c:pt idx="0">
                  <c:v>3</c:v>
                </c:pt>
                <c:pt idx="1">
                  <c:v>3</c:v>
                </c:pt>
              </c:numCache>
            </c:numRef>
          </c:val>
          <c:extLst>
            <c:ext xmlns:c16="http://schemas.microsoft.com/office/drawing/2014/chart" uri="{C3380CC4-5D6E-409C-BE32-E72D297353CC}">
              <c16:uniqueId val="{00000006-9161-B64B-87E2-0A3DB275C05E}"/>
            </c:ext>
          </c:extLst>
        </c:ser>
        <c:dLbls>
          <c:dLblPos val="outEnd"/>
          <c:showLegendKey val="0"/>
          <c:showVal val="1"/>
          <c:showCatName val="0"/>
          <c:showSerName val="0"/>
          <c:showPercent val="0"/>
          <c:showBubbleSize val="0"/>
        </c:dLbls>
        <c:gapWidth val="500"/>
        <c:overlap val="-74"/>
        <c:axId val="2124694536"/>
        <c:axId val="2124691048"/>
      </c:barChart>
      <c:catAx>
        <c:axId val="2124694536"/>
        <c:scaling>
          <c:orientation val="minMax"/>
        </c:scaling>
        <c:delete val="0"/>
        <c:axPos val="l"/>
        <c:numFmt formatCode="General" sourceLinked="0"/>
        <c:majorTickMark val="out"/>
        <c:minorTickMark val="none"/>
        <c:tickLblPos val="nextTo"/>
        <c:spPr>
          <a:ln>
            <a:solidFill>
              <a:srgbClr val="3B515B"/>
            </a:solidFill>
          </a:ln>
        </c:spPr>
        <c:txPr>
          <a:bodyPr/>
          <a:lstStyle/>
          <a:p>
            <a:pPr>
              <a:defRPr sz="1400" b="0" i="0">
                <a:latin typeface="+mn-lt"/>
                <a:cs typeface="TheSans UHH Regular Caps"/>
              </a:defRPr>
            </a:pPr>
            <a:endParaRPr lang="en-US"/>
          </a:p>
        </c:txPr>
        <c:crossAx val="2124691048"/>
        <c:crosses val="autoZero"/>
        <c:auto val="1"/>
        <c:lblAlgn val="ctr"/>
        <c:lblOffset val="100"/>
        <c:noMultiLvlLbl val="0"/>
      </c:catAx>
      <c:valAx>
        <c:axId val="2124691048"/>
        <c:scaling>
          <c:orientation val="minMax"/>
        </c:scaling>
        <c:delete val="1"/>
        <c:axPos val="b"/>
        <c:majorGridlines>
          <c:spPr>
            <a:ln w="0">
              <a:noFill/>
            </a:ln>
          </c:spPr>
        </c:majorGridlines>
        <c:numFmt formatCode="General" sourceLinked="1"/>
        <c:majorTickMark val="out"/>
        <c:minorTickMark val="none"/>
        <c:tickLblPos val="nextTo"/>
        <c:crossAx val="2124694536"/>
        <c:crosses val="autoZero"/>
        <c:crossBetween val="between"/>
      </c:valAx>
      <c:spPr>
        <a:ln>
          <a:noFill/>
        </a:ln>
      </c:spPr>
    </c:plotArea>
    <c:legend>
      <c:legendPos val="r"/>
      <c:legendEntry>
        <c:idx val="1"/>
        <c:txPr>
          <a:bodyPr/>
          <a:lstStyle/>
          <a:p>
            <a:pPr algn="l">
              <a:defRPr sz="1400" b="0" i="0" baseline="0">
                <a:latin typeface="+mn-lt"/>
                <a:cs typeface="TheSans UHH Regular Caps"/>
              </a:defRPr>
            </a:pPr>
            <a:endParaRPr lang="en-US"/>
          </a:p>
        </c:txPr>
      </c:legendEntry>
      <c:layout>
        <c:manualLayout>
          <c:xMode val="edge"/>
          <c:yMode val="edge"/>
          <c:x val="0.78454909110572657"/>
          <c:y val="1.5575311150622302E-3"/>
          <c:w val="0.18195091087261983"/>
          <c:h val="0.36892794852256372"/>
        </c:manualLayout>
      </c:layout>
      <c:overlay val="0"/>
      <c:txPr>
        <a:bodyPr/>
        <a:lstStyle/>
        <a:p>
          <a:pPr algn="l">
            <a:defRPr sz="1400" b="0" i="0">
              <a:latin typeface="+mn-lt"/>
              <a:cs typeface="TheSans UHH Regular Caps"/>
            </a:defRPr>
          </a:pPr>
          <a:endParaRPr lang="en-US"/>
        </a:p>
      </c:txPr>
    </c:legend>
    <c:plotVisOnly val="1"/>
    <c:dispBlanksAs val="gap"/>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hart>
    <c:autoTitleDeleted val="1"/>
    <c:plotArea>
      <c:layout>
        <c:manualLayout>
          <c:layoutTarget val="inner"/>
          <c:xMode val="edge"/>
          <c:yMode val="edge"/>
          <c:x val="0.26369958442694702"/>
          <c:y val="0.20503873302589301"/>
          <c:w val="0.28309481627296601"/>
          <c:h val="0.76132449372851596"/>
        </c:manualLayout>
      </c:layout>
      <c:doughnutChart>
        <c:varyColors val="1"/>
        <c:dLbls>
          <c:showLegendKey val="0"/>
          <c:showVal val="0"/>
          <c:showCatName val="0"/>
          <c:showSerName val="0"/>
          <c:showPercent val="0"/>
          <c:showBubbleSize val="0"/>
          <c:showLeaderLines val="0"/>
        </c:dLbls>
        <c:firstSliceAng val="0"/>
        <c:holeSize val="60"/>
      </c:doughnutChart>
    </c:plotArea>
    <c:legend>
      <c:legendPos val="r"/>
      <c:layout>
        <c:manualLayout>
          <c:xMode val="edge"/>
          <c:yMode val="edge"/>
          <c:x val="0.57866229221347398"/>
          <c:y val="0.55327879387684298"/>
          <c:w val="0.21257852143482101"/>
          <c:h val="0.38317095741809398"/>
        </c:manualLayout>
      </c:layout>
      <c:overlay val="0"/>
      <c:txPr>
        <a:bodyPr/>
        <a:lstStyle/>
        <a:p>
          <a:pPr>
            <a:defRPr sz="1400" b="0" i="0">
              <a:latin typeface="TheSans UHH" panose="020B0502050302020203" pitchFamily="34" charset="0"/>
              <a:cs typeface="TheSans UHH SemiLight Caps"/>
            </a:defRPr>
          </a:pPr>
          <a:endParaRPr lang="en-US"/>
        </a:p>
      </c:txPr>
    </c:legend>
    <c:plotVisOnly val="1"/>
    <c:dispBlanksAs val="gap"/>
    <c:showDLblsOverMax val="0"/>
  </c:chart>
  <c:spPr>
    <a:effectLst/>
  </c:spPr>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2"/>
                </a:solidFill>
                <a:latin typeface="+mn-lt"/>
                <a:ea typeface="+mn-ea"/>
                <a:cs typeface="+mn-cs"/>
              </a:defRPr>
            </a:pPr>
            <a:r>
              <a:rPr lang="en-US" sz="2800" b="1" i="0">
                <a:solidFill>
                  <a:schemeClr val="accent1"/>
                </a:solidFill>
                <a:latin typeface="+mn-lt"/>
              </a:rPr>
              <a:t>17</a:t>
            </a:r>
            <a:r>
              <a:rPr lang="de-DE" sz="1200" b="0" i="0" u="none" strike="noStrike" baseline="0">
                <a:solidFill>
                  <a:schemeClr val="accent1"/>
                </a:solidFill>
                <a:effectLst/>
                <a:latin typeface="+mn-lt"/>
              </a:rPr>
              <a:t> </a:t>
            </a:r>
            <a:r>
              <a:rPr lang="en-US" sz="1400" b="1" i="0">
                <a:solidFill>
                  <a:schemeClr val="accent1"/>
                </a:solidFill>
                <a:latin typeface="+mn-lt"/>
              </a:rPr>
              <a:t>%</a:t>
            </a:r>
            <a:endParaRPr lang="en-US" sz="2000" b="1" i="0">
              <a:solidFill>
                <a:schemeClr val="accent1"/>
              </a:solidFill>
              <a:latin typeface="+mn-lt"/>
            </a:endParaRPr>
          </a:p>
        </c:rich>
      </c:tx>
      <c:layout>
        <c:manualLayout>
          <c:xMode val="edge"/>
          <c:yMode val="edge"/>
          <c:x val="0.2465"/>
          <c:y val="0.32925902777777777"/>
        </c:manualLayout>
      </c:layout>
      <c:overlay val="1"/>
      <c:spPr>
        <a:noFill/>
        <a:ln>
          <a:noFill/>
        </a:ln>
        <a:effectLst/>
      </c:spPr>
      <c:txPr>
        <a:bodyPr rot="0" spcFirstLastPara="1" vertOverflow="ellipsis" vert="horz" wrap="square" anchor="ctr" anchorCtr="1"/>
        <a:lstStyle/>
        <a:p>
          <a:pPr>
            <a:defRPr sz="1862" b="1" i="0" u="none" strike="noStrike" kern="1200" spc="0" baseline="0">
              <a:solidFill>
                <a:schemeClr val="tx2"/>
              </a:solidFill>
              <a:latin typeface="+mn-lt"/>
              <a:ea typeface="+mn-ea"/>
              <a:cs typeface="+mn-cs"/>
            </a:defRPr>
          </a:pPr>
          <a:endParaRPr lang="en-US"/>
        </a:p>
      </c:txPr>
    </c:title>
    <c:autoTitleDeleted val="0"/>
    <c:plotArea>
      <c:layout>
        <c:manualLayout>
          <c:layoutTarget val="inner"/>
          <c:xMode val="edge"/>
          <c:yMode val="edge"/>
          <c:x val="1.7722389819934538E-3"/>
          <c:y val="7.6700879389469548E-3"/>
          <c:w val="0.98466101805681716"/>
          <c:h val="1"/>
        </c:manualLayout>
      </c:layout>
      <c:doughnutChart>
        <c:varyColors val="1"/>
        <c:ser>
          <c:idx val="0"/>
          <c:order val="0"/>
          <c:tx>
            <c:strRef>
              <c:f>Tabelle1!$B$1</c:f>
              <c:strCache>
                <c:ptCount val="1"/>
                <c:pt idx="0">
                  <c:v>Verkauf</c:v>
                </c:pt>
              </c:strCache>
            </c:strRef>
          </c:tx>
          <c:spPr>
            <a:solidFill>
              <a:schemeClr val="bg2">
                <a:lumMod val="20000"/>
                <a:lumOff val="80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FD-6E41-8EE6-0E9BCB144942}"/>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2-4DFD-6E41-8EE6-0E9BCB144942}"/>
              </c:ext>
            </c:extLst>
          </c:dPt>
          <c:cat>
            <c:strRef>
              <c:f>Tabelle1!$A$2:$A$3</c:f>
              <c:strCache>
                <c:ptCount val="2"/>
                <c:pt idx="0">
                  <c:v>Blaue Zahl</c:v>
                </c:pt>
                <c:pt idx="1">
                  <c:v>Rest</c:v>
                </c:pt>
              </c:strCache>
            </c:strRef>
          </c:cat>
          <c:val>
            <c:numRef>
              <c:f>Tabelle1!$B$2:$B$3</c:f>
              <c:numCache>
                <c:formatCode>0%</c:formatCode>
                <c:ptCount val="2"/>
                <c:pt idx="0">
                  <c:v>0.17</c:v>
                </c:pt>
                <c:pt idx="1">
                  <c:v>0.83</c:v>
                </c:pt>
              </c:numCache>
            </c:numRef>
          </c:val>
          <c:extLst>
            <c:ext xmlns:c16="http://schemas.microsoft.com/office/drawing/2014/chart" uri="{C3380CC4-5D6E-409C-BE32-E72D297353CC}">
              <c16:uniqueId val="{00000000-4DFD-6E41-8EE6-0E9BCB14494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CACBCE-39FA-6243-AB7F-24F9C3E70E27}" type="doc">
      <dgm:prSet loTypeId="urn:microsoft.com/office/officeart/2005/8/layout/target1" loCatId="" qsTypeId="urn:microsoft.com/office/officeart/2005/8/quickstyle/simple1" qsCatId="simple" csTypeId="urn:microsoft.com/office/officeart/2005/8/colors/accent2_2" csCatId="accent2" phldr="1"/>
      <dgm:spPr/>
    </dgm:pt>
    <dgm:pt modelId="{7EB76A0A-1061-A646-A49E-B8E8AE81E268}">
      <dgm:prSet phldrT="[Text]"/>
      <dgm:spPr/>
      <dgm:t>
        <a:bodyPr/>
        <a:lstStyle/>
        <a:p>
          <a:r>
            <a:rPr lang="de-DE" err="1"/>
            <a:t>Lorem</a:t>
          </a:r>
          <a:r>
            <a:rPr lang="de-DE"/>
            <a:t> </a:t>
          </a:r>
          <a:r>
            <a:rPr lang="de-DE" err="1"/>
            <a:t>ipsum</a:t>
          </a:r>
          <a:endParaRPr lang="de-DE"/>
        </a:p>
      </dgm:t>
    </dgm:pt>
    <dgm:pt modelId="{F9855D67-422C-B04A-9E6D-C07246D39594}" type="parTrans" cxnId="{D7551833-630A-724B-97A0-5767C2045182}">
      <dgm:prSet/>
      <dgm:spPr/>
      <dgm:t>
        <a:bodyPr/>
        <a:lstStyle/>
        <a:p>
          <a:endParaRPr lang="de-DE"/>
        </a:p>
      </dgm:t>
    </dgm:pt>
    <dgm:pt modelId="{1939D934-3F0E-D949-AD8E-7BBB40A50A85}" type="sibTrans" cxnId="{D7551833-630A-724B-97A0-5767C2045182}">
      <dgm:prSet/>
      <dgm:spPr/>
      <dgm:t>
        <a:bodyPr/>
        <a:lstStyle/>
        <a:p>
          <a:endParaRPr lang="de-DE"/>
        </a:p>
      </dgm:t>
    </dgm:pt>
    <dgm:pt modelId="{27CBC400-96C2-7C43-86CB-0E3E5A8A7B22}">
      <dgm:prSet phldrT="[Text]"/>
      <dgm:spPr/>
      <dgm:t>
        <a:bodyPr/>
        <a:lstStyle/>
        <a:p>
          <a:r>
            <a:rPr lang="de-DE" err="1"/>
            <a:t>Dolor</a:t>
          </a:r>
          <a:endParaRPr lang="de-DE"/>
        </a:p>
      </dgm:t>
    </dgm:pt>
    <dgm:pt modelId="{9D0D1958-1AF6-C544-A104-8017D045ECBA}" type="parTrans" cxnId="{475928F6-0077-6349-B44E-9610CCE4C528}">
      <dgm:prSet/>
      <dgm:spPr/>
      <dgm:t>
        <a:bodyPr/>
        <a:lstStyle/>
        <a:p>
          <a:endParaRPr lang="de-DE"/>
        </a:p>
      </dgm:t>
    </dgm:pt>
    <dgm:pt modelId="{73AB6602-CA8A-9547-A8B1-EC748C286EA3}" type="sibTrans" cxnId="{475928F6-0077-6349-B44E-9610CCE4C528}">
      <dgm:prSet/>
      <dgm:spPr/>
      <dgm:t>
        <a:bodyPr/>
        <a:lstStyle/>
        <a:p>
          <a:endParaRPr lang="de-DE"/>
        </a:p>
      </dgm:t>
    </dgm:pt>
    <dgm:pt modelId="{3785301D-44AE-7546-AFB9-A99DF5AA6DD0}">
      <dgm:prSet phldrT="[Text]"/>
      <dgm:spPr/>
      <dgm:t>
        <a:bodyPr/>
        <a:lstStyle/>
        <a:p>
          <a:r>
            <a:rPr lang="de-DE" err="1"/>
            <a:t>Sit</a:t>
          </a:r>
          <a:r>
            <a:rPr lang="de-DE"/>
            <a:t> </a:t>
          </a:r>
          <a:r>
            <a:rPr lang="de-DE" err="1"/>
            <a:t>amet</a:t>
          </a:r>
          <a:endParaRPr lang="de-DE"/>
        </a:p>
      </dgm:t>
    </dgm:pt>
    <dgm:pt modelId="{B3B14F0F-9C54-1244-AC5A-0ECA109BE428}" type="parTrans" cxnId="{71C436BA-18F8-7D40-A3CE-9A8184F3A3BE}">
      <dgm:prSet/>
      <dgm:spPr/>
      <dgm:t>
        <a:bodyPr/>
        <a:lstStyle/>
        <a:p>
          <a:endParaRPr lang="de-DE"/>
        </a:p>
      </dgm:t>
    </dgm:pt>
    <dgm:pt modelId="{37CB4B04-6E31-1243-9B1A-2894DFB5C14D}" type="sibTrans" cxnId="{71C436BA-18F8-7D40-A3CE-9A8184F3A3BE}">
      <dgm:prSet/>
      <dgm:spPr/>
      <dgm:t>
        <a:bodyPr/>
        <a:lstStyle/>
        <a:p>
          <a:endParaRPr lang="de-DE"/>
        </a:p>
      </dgm:t>
    </dgm:pt>
    <dgm:pt modelId="{CAA1D666-A35A-2B46-BE5D-EE20F8A51415}">
      <dgm:prSet phldrT="[Text]"/>
      <dgm:spPr/>
      <dgm:t>
        <a:bodyPr/>
        <a:lstStyle/>
        <a:p>
          <a:r>
            <a:rPr lang="de-DE" err="1"/>
            <a:t>Consetetur</a:t>
          </a:r>
          <a:endParaRPr lang="de-DE"/>
        </a:p>
      </dgm:t>
    </dgm:pt>
    <dgm:pt modelId="{CD0F5FD8-1B8C-7443-A09A-4D60820D6439}" type="parTrans" cxnId="{FE93F949-57A9-AA4E-9ADF-A2A3220265C4}">
      <dgm:prSet/>
      <dgm:spPr/>
      <dgm:t>
        <a:bodyPr/>
        <a:lstStyle/>
        <a:p>
          <a:endParaRPr lang="de-DE"/>
        </a:p>
      </dgm:t>
    </dgm:pt>
    <dgm:pt modelId="{F56B8CAC-E936-084B-A0A0-0FD1E4A26D64}" type="sibTrans" cxnId="{FE93F949-57A9-AA4E-9ADF-A2A3220265C4}">
      <dgm:prSet/>
      <dgm:spPr/>
      <dgm:t>
        <a:bodyPr/>
        <a:lstStyle/>
        <a:p>
          <a:endParaRPr lang="de-DE"/>
        </a:p>
      </dgm:t>
    </dgm:pt>
    <dgm:pt modelId="{EC41F885-0DA8-4845-B280-74D2523F19FD}">
      <dgm:prSet phldrT="[Text]"/>
      <dgm:spPr/>
      <dgm:t>
        <a:bodyPr/>
        <a:lstStyle/>
        <a:p>
          <a:r>
            <a:rPr lang="de-DE"/>
            <a:t>SmartArt-Elemente mit einem Alternativtext versehen, der den Inhalt wiedergibt </a:t>
          </a:r>
        </a:p>
      </dgm:t>
    </dgm:pt>
    <dgm:pt modelId="{C70BE4FD-E239-4340-B28C-680F5D1EABFE}" type="parTrans" cxnId="{F8444AB8-B229-6441-92A2-675E6B901AF5}">
      <dgm:prSet/>
      <dgm:spPr/>
      <dgm:t>
        <a:bodyPr/>
        <a:lstStyle/>
        <a:p>
          <a:endParaRPr lang="de-DE"/>
        </a:p>
      </dgm:t>
    </dgm:pt>
    <dgm:pt modelId="{EBB02114-EA1A-0540-8BB3-74766D41778B}" type="sibTrans" cxnId="{F8444AB8-B229-6441-92A2-675E6B901AF5}">
      <dgm:prSet/>
      <dgm:spPr/>
      <dgm:t>
        <a:bodyPr/>
        <a:lstStyle/>
        <a:p>
          <a:endParaRPr lang="de-DE"/>
        </a:p>
      </dgm:t>
    </dgm:pt>
    <dgm:pt modelId="{CA7FB048-0FDD-0B4C-AE92-C7937B32641E}" type="pres">
      <dgm:prSet presAssocID="{86CACBCE-39FA-6243-AB7F-24F9C3E70E27}" presName="composite" presStyleCnt="0">
        <dgm:presLayoutVars>
          <dgm:chMax val="5"/>
          <dgm:dir/>
          <dgm:resizeHandles val="exact"/>
        </dgm:presLayoutVars>
      </dgm:prSet>
      <dgm:spPr/>
    </dgm:pt>
    <dgm:pt modelId="{05DFAD1A-0A79-9440-9983-06DC608E84C5}" type="pres">
      <dgm:prSet presAssocID="{7EB76A0A-1061-A646-A49E-B8E8AE81E268}" presName="circle1" presStyleLbl="lnNode1" presStyleIdx="0" presStyleCnt="5"/>
      <dgm:spPr>
        <a:solidFill>
          <a:schemeClr val="accent1"/>
        </a:solidFill>
      </dgm:spPr>
    </dgm:pt>
    <dgm:pt modelId="{6C13DDE3-6D8E-854D-91CE-8D6CF7937657}" type="pres">
      <dgm:prSet presAssocID="{7EB76A0A-1061-A646-A49E-B8E8AE81E268}" presName="text1" presStyleLbl="revTx" presStyleIdx="0" presStyleCnt="5">
        <dgm:presLayoutVars>
          <dgm:bulletEnabled val="1"/>
        </dgm:presLayoutVars>
      </dgm:prSet>
      <dgm:spPr/>
    </dgm:pt>
    <dgm:pt modelId="{D8A18E5F-AC95-624C-852A-EC99DFADBFD4}" type="pres">
      <dgm:prSet presAssocID="{7EB76A0A-1061-A646-A49E-B8E8AE81E268}" presName="line1" presStyleLbl="callout" presStyleIdx="0" presStyleCnt="10"/>
      <dgm:spPr/>
    </dgm:pt>
    <dgm:pt modelId="{94E6DBAB-BA50-1B44-A00E-23738160ABBD}" type="pres">
      <dgm:prSet presAssocID="{7EB76A0A-1061-A646-A49E-B8E8AE81E268}" presName="d1" presStyleLbl="callout" presStyleIdx="1" presStyleCnt="10"/>
      <dgm:spPr/>
    </dgm:pt>
    <dgm:pt modelId="{8E15C714-6028-054B-BD54-DEEEA04CB88B}" type="pres">
      <dgm:prSet presAssocID="{27CBC400-96C2-7C43-86CB-0E3E5A8A7B22}" presName="circle2" presStyleLbl="lnNode1" presStyleIdx="1" presStyleCnt="5"/>
      <dgm:spPr>
        <a:solidFill>
          <a:schemeClr val="accent4"/>
        </a:solidFill>
      </dgm:spPr>
    </dgm:pt>
    <dgm:pt modelId="{A530B45A-4F31-EE41-A72B-C9972C198D8D}" type="pres">
      <dgm:prSet presAssocID="{27CBC400-96C2-7C43-86CB-0E3E5A8A7B22}" presName="text2" presStyleLbl="revTx" presStyleIdx="1" presStyleCnt="5">
        <dgm:presLayoutVars>
          <dgm:bulletEnabled val="1"/>
        </dgm:presLayoutVars>
      </dgm:prSet>
      <dgm:spPr/>
    </dgm:pt>
    <dgm:pt modelId="{AA43CC36-2ABB-D74C-9F64-57E78EC6A8F7}" type="pres">
      <dgm:prSet presAssocID="{27CBC400-96C2-7C43-86CB-0E3E5A8A7B22}" presName="line2" presStyleLbl="callout" presStyleIdx="2" presStyleCnt="10"/>
      <dgm:spPr/>
    </dgm:pt>
    <dgm:pt modelId="{722F290D-3C95-1C45-9363-6101D0B0B8B5}" type="pres">
      <dgm:prSet presAssocID="{27CBC400-96C2-7C43-86CB-0E3E5A8A7B22}" presName="d2" presStyleLbl="callout" presStyleIdx="3" presStyleCnt="10"/>
      <dgm:spPr/>
    </dgm:pt>
    <dgm:pt modelId="{ED80E72B-8B97-9C4D-B262-7879A01666BA}" type="pres">
      <dgm:prSet presAssocID="{3785301D-44AE-7546-AFB9-A99DF5AA6DD0}" presName="circle3" presStyleLbl="lnNode1" presStyleIdx="2" presStyleCnt="5"/>
      <dgm:spPr>
        <a:solidFill>
          <a:schemeClr val="accent3"/>
        </a:solidFill>
      </dgm:spPr>
    </dgm:pt>
    <dgm:pt modelId="{33DE9EFB-ADF3-0642-BE63-F0FF8534B754}" type="pres">
      <dgm:prSet presAssocID="{3785301D-44AE-7546-AFB9-A99DF5AA6DD0}" presName="text3" presStyleLbl="revTx" presStyleIdx="2" presStyleCnt="5">
        <dgm:presLayoutVars>
          <dgm:bulletEnabled val="1"/>
        </dgm:presLayoutVars>
      </dgm:prSet>
      <dgm:spPr/>
    </dgm:pt>
    <dgm:pt modelId="{AA2FEE35-953D-D041-9468-73B7BB063DFB}" type="pres">
      <dgm:prSet presAssocID="{3785301D-44AE-7546-AFB9-A99DF5AA6DD0}" presName="line3" presStyleLbl="callout" presStyleIdx="4" presStyleCnt="10"/>
      <dgm:spPr/>
    </dgm:pt>
    <dgm:pt modelId="{369777A0-1E88-C74E-AB60-8DB6487E570A}" type="pres">
      <dgm:prSet presAssocID="{3785301D-44AE-7546-AFB9-A99DF5AA6DD0}" presName="d3" presStyleLbl="callout" presStyleIdx="5" presStyleCnt="10"/>
      <dgm:spPr/>
    </dgm:pt>
    <dgm:pt modelId="{8A4367CA-7DC4-4B4E-BAC8-375292A74FC6}" type="pres">
      <dgm:prSet presAssocID="{CAA1D666-A35A-2B46-BE5D-EE20F8A51415}" presName="circle4" presStyleLbl="lnNode1" presStyleIdx="3" presStyleCnt="5"/>
      <dgm:spPr>
        <a:solidFill>
          <a:schemeClr val="accent2"/>
        </a:solidFill>
      </dgm:spPr>
    </dgm:pt>
    <dgm:pt modelId="{D975F410-5E15-1B4C-A1FB-D04084AE459E}" type="pres">
      <dgm:prSet presAssocID="{CAA1D666-A35A-2B46-BE5D-EE20F8A51415}" presName="text4" presStyleLbl="revTx" presStyleIdx="3" presStyleCnt="5">
        <dgm:presLayoutVars>
          <dgm:bulletEnabled val="1"/>
        </dgm:presLayoutVars>
      </dgm:prSet>
      <dgm:spPr/>
    </dgm:pt>
    <dgm:pt modelId="{C27507A5-978A-3C4D-83FE-BA9CEF3A03DF}" type="pres">
      <dgm:prSet presAssocID="{CAA1D666-A35A-2B46-BE5D-EE20F8A51415}" presName="line4" presStyleLbl="callout" presStyleIdx="6" presStyleCnt="10"/>
      <dgm:spPr/>
    </dgm:pt>
    <dgm:pt modelId="{C5C2A51C-86B3-2449-ACB3-39DEB0BF7095}" type="pres">
      <dgm:prSet presAssocID="{CAA1D666-A35A-2B46-BE5D-EE20F8A51415}" presName="d4" presStyleLbl="callout" presStyleIdx="7" presStyleCnt="10"/>
      <dgm:spPr/>
    </dgm:pt>
    <dgm:pt modelId="{713916B8-08F1-574D-84DC-A8AE8051B7B9}" type="pres">
      <dgm:prSet presAssocID="{EC41F885-0DA8-4845-B280-74D2523F19FD}" presName="circle5" presStyleLbl="lnNode1" presStyleIdx="4" presStyleCnt="5"/>
      <dgm:spPr>
        <a:solidFill>
          <a:schemeClr val="accent5"/>
        </a:solidFill>
      </dgm:spPr>
    </dgm:pt>
    <dgm:pt modelId="{F5E4F3EB-DD86-5D49-9BCE-0C92662EE298}" type="pres">
      <dgm:prSet presAssocID="{EC41F885-0DA8-4845-B280-74D2523F19FD}" presName="text5" presStyleLbl="revTx" presStyleIdx="4" presStyleCnt="5" custScaleX="251532" custScaleY="274536" custLinFactNeighborX="76452" custLinFactNeighborY="53513">
        <dgm:presLayoutVars>
          <dgm:bulletEnabled val="1"/>
        </dgm:presLayoutVars>
      </dgm:prSet>
      <dgm:spPr/>
    </dgm:pt>
    <dgm:pt modelId="{D9F2D69A-DA03-7C4C-A8FB-CD3C1782E1B9}" type="pres">
      <dgm:prSet presAssocID="{EC41F885-0DA8-4845-B280-74D2523F19FD}" presName="line5" presStyleLbl="callout" presStyleIdx="8" presStyleCnt="10"/>
      <dgm:spPr/>
    </dgm:pt>
    <dgm:pt modelId="{D30B2474-44A5-1A49-8DD9-5A4B1186EF85}" type="pres">
      <dgm:prSet presAssocID="{EC41F885-0DA8-4845-B280-74D2523F19FD}" presName="d5" presStyleLbl="callout" presStyleIdx="9" presStyleCnt="10"/>
      <dgm:spPr/>
    </dgm:pt>
  </dgm:ptLst>
  <dgm:cxnLst>
    <dgm:cxn modelId="{E27CCF0A-9426-5342-B377-5FF4AD058929}" type="presOf" srcId="{7EB76A0A-1061-A646-A49E-B8E8AE81E268}" destId="{6C13DDE3-6D8E-854D-91CE-8D6CF7937657}" srcOrd="0" destOrd="0" presId="urn:microsoft.com/office/officeart/2005/8/layout/target1"/>
    <dgm:cxn modelId="{D7551833-630A-724B-97A0-5767C2045182}" srcId="{86CACBCE-39FA-6243-AB7F-24F9C3E70E27}" destId="{7EB76A0A-1061-A646-A49E-B8E8AE81E268}" srcOrd="0" destOrd="0" parTransId="{F9855D67-422C-B04A-9E6D-C07246D39594}" sibTransId="{1939D934-3F0E-D949-AD8E-7BBB40A50A85}"/>
    <dgm:cxn modelId="{FE93F949-57A9-AA4E-9ADF-A2A3220265C4}" srcId="{86CACBCE-39FA-6243-AB7F-24F9C3E70E27}" destId="{CAA1D666-A35A-2B46-BE5D-EE20F8A51415}" srcOrd="3" destOrd="0" parTransId="{CD0F5FD8-1B8C-7443-A09A-4D60820D6439}" sibTransId="{F56B8CAC-E936-084B-A0A0-0FD1E4A26D64}"/>
    <dgm:cxn modelId="{E816CF51-58E4-F14D-8793-1DEDC63661CF}" type="presOf" srcId="{3785301D-44AE-7546-AFB9-A99DF5AA6DD0}" destId="{33DE9EFB-ADF3-0642-BE63-F0FF8534B754}" srcOrd="0" destOrd="0" presId="urn:microsoft.com/office/officeart/2005/8/layout/target1"/>
    <dgm:cxn modelId="{04C1E680-C703-4C4E-B374-2102EA1270D4}" type="presOf" srcId="{86CACBCE-39FA-6243-AB7F-24F9C3E70E27}" destId="{CA7FB048-0FDD-0B4C-AE92-C7937B32641E}" srcOrd="0" destOrd="0" presId="urn:microsoft.com/office/officeart/2005/8/layout/target1"/>
    <dgm:cxn modelId="{F8444AB8-B229-6441-92A2-675E6B901AF5}" srcId="{86CACBCE-39FA-6243-AB7F-24F9C3E70E27}" destId="{EC41F885-0DA8-4845-B280-74D2523F19FD}" srcOrd="4" destOrd="0" parTransId="{C70BE4FD-E239-4340-B28C-680F5D1EABFE}" sibTransId="{EBB02114-EA1A-0540-8BB3-74766D41778B}"/>
    <dgm:cxn modelId="{AFDF40B9-8A93-6241-9517-36B84DC00465}" type="presOf" srcId="{CAA1D666-A35A-2B46-BE5D-EE20F8A51415}" destId="{D975F410-5E15-1B4C-A1FB-D04084AE459E}" srcOrd="0" destOrd="0" presId="urn:microsoft.com/office/officeart/2005/8/layout/target1"/>
    <dgm:cxn modelId="{71C436BA-18F8-7D40-A3CE-9A8184F3A3BE}" srcId="{86CACBCE-39FA-6243-AB7F-24F9C3E70E27}" destId="{3785301D-44AE-7546-AFB9-A99DF5AA6DD0}" srcOrd="2" destOrd="0" parTransId="{B3B14F0F-9C54-1244-AC5A-0ECA109BE428}" sibTransId="{37CB4B04-6E31-1243-9B1A-2894DFB5C14D}"/>
    <dgm:cxn modelId="{1FB747C4-CECA-104A-9470-89E1363DB8E9}" type="presOf" srcId="{27CBC400-96C2-7C43-86CB-0E3E5A8A7B22}" destId="{A530B45A-4F31-EE41-A72B-C9972C198D8D}" srcOrd="0" destOrd="0" presId="urn:microsoft.com/office/officeart/2005/8/layout/target1"/>
    <dgm:cxn modelId="{289674DA-7BD6-184A-A420-2A3DAE08FDB4}" type="presOf" srcId="{EC41F885-0DA8-4845-B280-74D2523F19FD}" destId="{F5E4F3EB-DD86-5D49-9BCE-0C92662EE298}" srcOrd="0" destOrd="0" presId="urn:microsoft.com/office/officeart/2005/8/layout/target1"/>
    <dgm:cxn modelId="{475928F6-0077-6349-B44E-9610CCE4C528}" srcId="{86CACBCE-39FA-6243-AB7F-24F9C3E70E27}" destId="{27CBC400-96C2-7C43-86CB-0E3E5A8A7B22}" srcOrd="1" destOrd="0" parTransId="{9D0D1958-1AF6-C544-A104-8017D045ECBA}" sibTransId="{73AB6602-CA8A-9547-A8B1-EC748C286EA3}"/>
    <dgm:cxn modelId="{F9366345-EFEE-E14F-A850-F2C62ED7E809}" type="presParOf" srcId="{CA7FB048-0FDD-0B4C-AE92-C7937B32641E}" destId="{05DFAD1A-0A79-9440-9983-06DC608E84C5}" srcOrd="0" destOrd="0" presId="urn:microsoft.com/office/officeart/2005/8/layout/target1"/>
    <dgm:cxn modelId="{9EAF4804-F2D5-044A-BD7E-923A73273D18}" type="presParOf" srcId="{CA7FB048-0FDD-0B4C-AE92-C7937B32641E}" destId="{6C13DDE3-6D8E-854D-91CE-8D6CF7937657}" srcOrd="1" destOrd="0" presId="urn:microsoft.com/office/officeart/2005/8/layout/target1"/>
    <dgm:cxn modelId="{1C817B9C-CFC4-6341-BB82-1034166C47E3}" type="presParOf" srcId="{CA7FB048-0FDD-0B4C-AE92-C7937B32641E}" destId="{D8A18E5F-AC95-624C-852A-EC99DFADBFD4}" srcOrd="2" destOrd="0" presId="urn:microsoft.com/office/officeart/2005/8/layout/target1"/>
    <dgm:cxn modelId="{9BC13A23-27E0-9948-975B-4999360B2899}" type="presParOf" srcId="{CA7FB048-0FDD-0B4C-AE92-C7937B32641E}" destId="{94E6DBAB-BA50-1B44-A00E-23738160ABBD}" srcOrd="3" destOrd="0" presId="urn:microsoft.com/office/officeart/2005/8/layout/target1"/>
    <dgm:cxn modelId="{04303F6F-A716-1544-BAC0-72F81FD02D37}" type="presParOf" srcId="{CA7FB048-0FDD-0B4C-AE92-C7937B32641E}" destId="{8E15C714-6028-054B-BD54-DEEEA04CB88B}" srcOrd="4" destOrd="0" presId="urn:microsoft.com/office/officeart/2005/8/layout/target1"/>
    <dgm:cxn modelId="{77F11C82-DDD9-2542-8209-95E34BBA4C80}" type="presParOf" srcId="{CA7FB048-0FDD-0B4C-AE92-C7937B32641E}" destId="{A530B45A-4F31-EE41-A72B-C9972C198D8D}" srcOrd="5" destOrd="0" presId="urn:microsoft.com/office/officeart/2005/8/layout/target1"/>
    <dgm:cxn modelId="{2C8E02E2-4A46-1248-B6A5-1D02CD6DB904}" type="presParOf" srcId="{CA7FB048-0FDD-0B4C-AE92-C7937B32641E}" destId="{AA43CC36-2ABB-D74C-9F64-57E78EC6A8F7}" srcOrd="6" destOrd="0" presId="urn:microsoft.com/office/officeart/2005/8/layout/target1"/>
    <dgm:cxn modelId="{6519161B-F950-1741-9E91-681BEA279D39}" type="presParOf" srcId="{CA7FB048-0FDD-0B4C-AE92-C7937B32641E}" destId="{722F290D-3C95-1C45-9363-6101D0B0B8B5}" srcOrd="7" destOrd="0" presId="urn:microsoft.com/office/officeart/2005/8/layout/target1"/>
    <dgm:cxn modelId="{08690343-FF2F-7C42-8A50-C187E65A6D93}" type="presParOf" srcId="{CA7FB048-0FDD-0B4C-AE92-C7937B32641E}" destId="{ED80E72B-8B97-9C4D-B262-7879A01666BA}" srcOrd="8" destOrd="0" presId="urn:microsoft.com/office/officeart/2005/8/layout/target1"/>
    <dgm:cxn modelId="{3025B04F-C683-2A46-BA71-09786D4C5D28}" type="presParOf" srcId="{CA7FB048-0FDD-0B4C-AE92-C7937B32641E}" destId="{33DE9EFB-ADF3-0642-BE63-F0FF8534B754}" srcOrd="9" destOrd="0" presId="urn:microsoft.com/office/officeart/2005/8/layout/target1"/>
    <dgm:cxn modelId="{06F52086-1066-7648-820C-8D5E0D708BDA}" type="presParOf" srcId="{CA7FB048-0FDD-0B4C-AE92-C7937B32641E}" destId="{AA2FEE35-953D-D041-9468-73B7BB063DFB}" srcOrd="10" destOrd="0" presId="urn:microsoft.com/office/officeart/2005/8/layout/target1"/>
    <dgm:cxn modelId="{F23C879B-C22A-D042-812B-0F3A36E1F3C1}" type="presParOf" srcId="{CA7FB048-0FDD-0B4C-AE92-C7937B32641E}" destId="{369777A0-1E88-C74E-AB60-8DB6487E570A}" srcOrd="11" destOrd="0" presId="urn:microsoft.com/office/officeart/2005/8/layout/target1"/>
    <dgm:cxn modelId="{0FD609C7-888D-5841-8E43-6AFB955B4E31}" type="presParOf" srcId="{CA7FB048-0FDD-0B4C-AE92-C7937B32641E}" destId="{8A4367CA-7DC4-4B4E-BAC8-375292A74FC6}" srcOrd="12" destOrd="0" presId="urn:microsoft.com/office/officeart/2005/8/layout/target1"/>
    <dgm:cxn modelId="{5CB7921B-2A36-4344-97B7-64D0B2F8EB14}" type="presParOf" srcId="{CA7FB048-0FDD-0B4C-AE92-C7937B32641E}" destId="{D975F410-5E15-1B4C-A1FB-D04084AE459E}" srcOrd="13" destOrd="0" presId="urn:microsoft.com/office/officeart/2005/8/layout/target1"/>
    <dgm:cxn modelId="{ACE32CAB-FFE3-264F-B053-083FAA75DED5}" type="presParOf" srcId="{CA7FB048-0FDD-0B4C-AE92-C7937B32641E}" destId="{C27507A5-978A-3C4D-83FE-BA9CEF3A03DF}" srcOrd="14" destOrd="0" presId="urn:microsoft.com/office/officeart/2005/8/layout/target1"/>
    <dgm:cxn modelId="{2DAD9617-1631-F940-9DC0-51F004C55EFF}" type="presParOf" srcId="{CA7FB048-0FDD-0B4C-AE92-C7937B32641E}" destId="{C5C2A51C-86B3-2449-ACB3-39DEB0BF7095}" srcOrd="15" destOrd="0" presId="urn:microsoft.com/office/officeart/2005/8/layout/target1"/>
    <dgm:cxn modelId="{1228CF21-F678-CC49-B99D-4B9A26AF3DA2}" type="presParOf" srcId="{CA7FB048-0FDD-0B4C-AE92-C7937B32641E}" destId="{713916B8-08F1-574D-84DC-A8AE8051B7B9}" srcOrd="16" destOrd="0" presId="urn:microsoft.com/office/officeart/2005/8/layout/target1"/>
    <dgm:cxn modelId="{458A62EB-4B15-B542-BC7C-6E42F5ACCBB5}" type="presParOf" srcId="{CA7FB048-0FDD-0B4C-AE92-C7937B32641E}" destId="{F5E4F3EB-DD86-5D49-9BCE-0C92662EE298}" srcOrd="17" destOrd="0" presId="urn:microsoft.com/office/officeart/2005/8/layout/target1"/>
    <dgm:cxn modelId="{1B5FC6FF-9D51-1C48-A397-41155A179187}" type="presParOf" srcId="{CA7FB048-0FDD-0B4C-AE92-C7937B32641E}" destId="{D9F2D69A-DA03-7C4C-A8FB-CD3C1782E1B9}" srcOrd="18" destOrd="0" presId="urn:microsoft.com/office/officeart/2005/8/layout/target1"/>
    <dgm:cxn modelId="{196459BD-C1EC-0D49-8F59-98BD51D34D5D}" type="presParOf" srcId="{CA7FB048-0FDD-0B4C-AE92-C7937B32641E}" destId="{D30B2474-44A5-1A49-8DD9-5A4B1186EF85}" srcOrd="19"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916B8-08F1-574D-84DC-A8AE8051B7B9}">
      <dsp:nvSpPr>
        <dsp:cNvPr id="0" name=""/>
        <dsp:cNvSpPr/>
      </dsp:nvSpPr>
      <dsp:spPr>
        <a:xfrm>
          <a:off x="1574888" y="760093"/>
          <a:ext cx="2613801" cy="2613801"/>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4367CA-7DC4-4B4E-BAC8-375292A74FC6}">
      <dsp:nvSpPr>
        <dsp:cNvPr id="0" name=""/>
        <dsp:cNvSpPr/>
      </dsp:nvSpPr>
      <dsp:spPr>
        <a:xfrm>
          <a:off x="1865238" y="1050443"/>
          <a:ext cx="2033102" cy="2033102"/>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0E72B-8B97-9C4D-B262-7879A01666BA}">
      <dsp:nvSpPr>
        <dsp:cNvPr id="0" name=""/>
        <dsp:cNvSpPr/>
      </dsp:nvSpPr>
      <dsp:spPr>
        <a:xfrm>
          <a:off x="2155588" y="1340793"/>
          <a:ext cx="1452402" cy="1452402"/>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15C714-6028-054B-BD54-DEEEA04CB88B}">
      <dsp:nvSpPr>
        <dsp:cNvPr id="0" name=""/>
        <dsp:cNvSpPr/>
      </dsp:nvSpPr>
      <dsp:spPr>
        <a:xfrm>
          <a:off x="2446155" y="1631360"/>
          <a:ext cx="871267" cy="871267"/>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DFAD1A-0A79-9440-9983-06DC608E84C5}">
      <dsp:nvSpPr>
        <dsp:cNvPr id="0" name=""/>
        <dsp:cNvSpPr/>
      </dsp:nvSpPr>
      <dsp:spPr>
        <a:xfrm>
          <a:off x="2736505" y="1921710"/>
          <a:ext cx="290567" cy="290567"/>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13DDE3-6D8E-854D-91CE-8D6CF7937657}">
      <dsp:nvSpPr>
        <dsp:cNvPr id="0" name=""/>
        <dsp:cNvSpPr/>
      </dsp:nvSpPr>
      <dsp:spPr>
        <a:xfrm>
          <a:off x="4624323" y="111173"/>
          <a:ext cx="1306900" cy="461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de-DE" sz="1600" kern="1200" err="1"/>
            <a:t>Lorem</a:t>
          </a:r>
          <a:r>
            <a:rPr lang="de-DE" sz="1600" kern="1200"/>
            <a:t> </a:t>
          </a:r>
          <a:r>
            <a:rPr lang="de-DE" sz="1600" kern="1200" err="1"/>
            <a:t>ipsum</a:t>
          </a:r>
          <a:endParaRPr lang="de-DE" sz="1600" kern="1200"/>
        </a:p>
      </dsp:txBody>
      <dsp:txXfrm>
        <a:off x="4624323" y="111173"/>
        <a:ext cx="1306900" cy="461423"/>
      </dsp:txXfrm>
    </dsp:sp>
    <dsp:sp modelId="{D8A18E5F-AC95-624C-852A-EC99DFADBFD4}">
      <dsp:nvSpPr>
        <dsp:cNvPr id="0" name=""/>
        <dsp:cNvSpPr/>
      </dsp:nvSpPr>
      <dsp:spPr>
        <a:xfrm>
          <a:off x="4297598" y="341885"/>
          <a:ext cx="32672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E6DBAB-BA50-1B44-A00E-23738160ABBD}">
      <dsp:nvSpPr>
        <dsp:cNvPr id="0" name=""/>
        <dsp:cNvSpPr/>
      </dsp:nvSpPr>
      <dsp:spPr>
        <a:xfrm rot="5400000">
          <a:off x="2726050" y="497624"/>
          <a:ext cx="1725109" cy="1413631"/>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30B45A-4F31-EE41-A72B-C9972C198D8D}">
      <dsp:nvSpPr>
        <dsp:cNvPr id="0" name=""/>
        <dsp:cNvSpPr/>
      </dsp:nvSpPr>
      <dsp:spPr>
        <a:xfrm>
          <a:off x="4624323" y="599083"/>
          <a:ext cx="1306900" cy="461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de-DE" sz="1600" kern="1200" err="1"/>
            <a:t>Dolor</a:t>
          </a:r>
          <a:endParaRPr lang="de-DE" sz="1600" kern="1200"/>
        </a:p>
      </dsp:txBody>
      <dsp:txXfrm>
        <a:off x="4624323" y="599083"/>
        <a:ext cx="1306900" cy="461423"/>
      </dsp:txXfrm>
    </dsp:sp>
    <dsp:sp modelId="{AA43CC36-2ABB-D74C-9F64-57E78EC6A8F7}">
      <dsp:nvSpPr>
        <dsp:cNvPr id="0" name=""/>
        <dsp:cNvSpPr/>
      </dsp:nvSpPr>
      <dsp:spPr>
        <a:xfrm>
          <a:off x="4297598" y="829794"/>
          <a:ext cx="32672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2F290D-3C95-1C45-9363-6101D0B0B8B5}">
      <dsp:nvSpPr>
        <dsp:cNvPr id="0" name=""/>
        <dsp:cNvSpPr/>
      </dsp:nvSpPr>
      <dsp:spPr>
        <a:xfrm rot="5400000">
          <a:off x="2979545" y="948461"/>
          <a:ext cx="1436371" cy="1197992"/>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DE9EFB-ADF3-0642-BE63-F0FF8534B754}">
      <dsp:nvSpPr>
        <dsp:cNvPr id="0" name=""/>
        <dsp:cNvSpPr/>
      </dsp:nvSpPr>
      <dsp:spPr>
        <a:xfrm>
          <a:off x="4624323" y="1086993"/>
          <a:ext cx="1306900" cy="461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de-DE" sz="1600" kern="1200" err="1"/>
            <a:t>Sit</a:t>
          </a:r>
          <a:r>
            <a:rPr lang="de-DE" sz="1600" kern="1200"/>
            <a:t> </a:t>
          </a:r>
          <a:r>
            <a:rPr lang="de-DE" sz="1600" kern="1200" err="1"/>
            <a:t>amet</a:t>
          </a:r>
          <a:endParaRPr lang="de-DE" sz="1600" kern="1200"/>
        </a:p>
      </dsp:txBody>
      <dsp:txXfrm>
        <a:off x="4624323" y="1086993"/>
        <a:ext cx="1306900" cy="461423"/>
      </dsp:txXfrm>
    </dsp:sp>
    <dsp:sp modelId="{AA2FEE35-953D-D041-9468-73B7BB063DFB}">
      <dsp:nvSpPr>
        <dsp:cNvPr id="0" name=""/>
        <dsp:cNvSpPr/>
      </dsp:nvSpPr>
      <dsp:spPr>
        <a:xfrm>
          <a:off x="4297598" y="1317704"/>
          <a:ext cx="32672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9777A0-1E88-C74E-AB60-8DB6487E570A}">
      <dsp:nvSpPr>
        <dsp:cNvPr id="0" name=""/>
        <dsp:cNvSpPr/>
      </dsp:nvSpPr>
      <dsp:spPr>
        <a:xfrm rot="5400000">
          <a:off x="3228118" y="1380871"/>
          <a:ext cx="1132647" cy="1006313"/>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5F410-5E15-1B4C-A1FB-D04084AE459E}">
      <dsp:nvSpPr>
        <dsp:cNvPr id="0" name=""/>
        <dsp:cNvSpPr/>
      </dsp:nvSpPr>
      <dsp:spPr>
        <a:xfrm>
          <a:off x="4624323" y="1564447"/>
          <a:ext cx="1306900" cy="461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de-DE" sz="1600" kern="1200" err="1"/>
            <a:t>Consetetur</a:t>
          </a:r>
          <a:endParaRPr lang="de-DE" sz="1600" kern="1200"/>
        </a:p>
      </dsp:txBody>
      <dsp:txXfrm>
        <a:off x="4624323" y="1564447"/>
        <a:ext cx="1306900" cy="461423"/>
      </dsp:txXfrm>
    </dsp:sp>
    <dsp:sp modelId="{C27507A5-978A-3C4D-83FE-BA9CEF3A03DF}">
      <dsp:nvSpPr>
        <dsp:cNvPr id="0" name=""/>
        <dsp:cNvSpPr/>
      </dsp:nvSpPr>
      <dsp:spPr>
        <a:xfrm>
          <a:off x="4297598" y="1795159"/>
          <a:ext cx="32672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C2A51C-86B3-2449-ACB3-39DEB0BF7095}">
      <dsp:nvSpPr>
        <dsp:cNvPr id="0" name=""/>
        <dsp:cNvSpPr/>
      </dsp:nvSpPr>
      <dsp:spPr>
        <a:xfrm rot="5400000">
          <a:off x="3475558" y="1837415"/>
          <a:ext cx="864297" cy="779784"/>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E4F3EB-DD86-5D49-9BCE-0C92662EE298}">
      <dsp:nvSpPr>
        <dsp:cNvPr id="0" name=""/>
        <dsp:cNvSpPr/>
      </dsp:nvSpPr>
      <dsp:spPr>
        <a:xfrm>
          <a:off x="4633289" y="1872208"/>
          <a:ext cx="3287273" cy="1266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de-DE" sz="1600" kern="1200"/>
            <a:t>SmartArt-Elemente mit einem Alternativtext versehen, der den Inhalt wiedergibt </a:t>
          </a:r>
        </a:p>
      </dsp:txBody>
      <dsp:txXfrm>
        <a:off x="4633289" y="1872208"/>
        <a:ext cx="3287273" cy="1266772"/>
      </dsp:txXfrm>
    </dsp:sp>
    <dsp:sp modelId="{D9F2D69A-DA03-7C4C-A8FB-CD3C1782E1B9}">
      <dsp:nvSpPr>
        <dsp:cNvPr id="0" name=""/>
        <dsp:cNvSpPr/>
      </dsp:nvSpPr>
      <dsp:spPr>
        <a:xfrm>
          <a:off x="4297598" y="2258673"/>
          <a:ext cx="32672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B2474-44A5-1A49-8DD9-5A4B1186EF85}">
      <dsp:nvSpPr>
        <dsp:cNvPr id="0" name=""/>
        <dsp:cNvSpPr/>
      </dsp:nvSpPr>
      <dsp:spPr>
        <a:xfrm rot="5400000">
          <a:off x="3709493" y="2280454"/>
          <a:ext cx="609887" cy="566323"/>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latin typeface="TheSans UHH" panose="020B0502050302020203"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322579-3BCF-D748-A2B1-13C370832227}" type="datetimeFigureOut">
              <a:rPr lang="de-DE" smtClean="0">
                <a:latin typeface="TheSans UHH" panose="020B0502050302020203" pitchFamily="34" charset="0"/>
              </a:rPr>
              <a:t>28.01.24</a:t>
            </a:fld>
            <a:endParaRPr lang="de-DE">
              <a:latin typeface="TheSans UHH" panose="020B0502050302020203"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latin typeface="TheSans UHH" panose="020B0502050302020203"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4D7AD7-FD44-8444-A38A-7B8FFD50E3B1}" type="slidenum">
              <a:rPr lang="de-DE" smtClean="0">
                <a:latin typeface="TheSans UHH" panose="020B0502050302020203" pitchFamily="34" charset="0"/>
              </a:rPr>
              <a:t>‹#›</a:t>
            </a:fld>
            <a:endParaRPr lang="de-DE">
              <a:latin typeface="TheSans UHH" panose="020B0502050302020203" pitchFamily="34" charset="0"/>
            </a:endParaRPr>
          </a:p>
        </p:txBody>
      </p:sp>
    </p:spTree>
    <p:extLst>
      <p:ext uri="{BB962C8B-B14F-4D97-AF65-F5344CB8AC3E}">
        <p14:creationId xmlns:p14="http://schemas.microsoft.com/office/powerpoint/2010/main" val="35534263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heSans UHH" panose="020B0502050302020203" pitchFamily="34" charset="0"/>
              </a:defRPr>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heSans UHH" panose="020B0502050302020203" pitchFamily="34" charset="0"/>
              </a:defRPr>
            </a:lvl1pPr>
          </a:lstStyle>
          <a:p>
            <a:fld id="{B2E59258-C19A-D949-846D-8B6CB38182F3}" type="datetimeFigureOut">
              <a:rPr lang="de-DE" smtClean="0"/>
              <a:pPr/>
              <a:t>28.01.24</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heSans UHH" panose="020B0502050302020203" pitchFamily="34" charset="0"/>
              </a:defRPr>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TheSans UHH" panose="020B0502050302020203" pitchFamily="34" charset="0"/>
              </a:defRPr>
            </a:lvl1pPr>
          </a:lstStyle>
          <a:p>
            <a:fld id="{3C606240-9D1C-3843-B28E-77756B6151FD}" type="slidenum">
              <a:rPr lang="de-DE" smtClean="0"/>
              <a:pPr/>
              <a:t>‹#›</a:t>
            </a:fld>
            <a:endParaRPr lang="de-DE"/>
          </a:p>
        </p:txBody>
      </p:sp>
    </p:spTree>
    <p:extLst>
      <p:ext uri="{BB962C8B-B14F-4D97-AF65-F5344CB8AC3E}">
        <p14:creationId xmlns:p14="http://schemas.microsoft.com/office/powerpoint/2010/main" val="10342711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TheSans UHH" panose="020B0502050302020203" pitchFamily="34" charset="0"/>
        <a:ea typeface="+mn-ea"/>
        <a:cs typeface="+mn-cs"/>
      </a:defRPr>
    </a:lvl1pPr>
    <a:lvl2pPr marL="457200" algn="l" defTabSz="457200" rtl="0" eaLnBrk="1" latinLnBrk="0" hangingPunct="1">
      <a:defRPr sz="1200" kern="1200">
        <a:solidFill>
          <a:schemeClr val="tx1"/>
        </a:solidFill>
        <a:latin typeface="TheSans UHH" panose="020B0502050302020203" pitchFamily="34" charset="0"/>
        <a:ea typeface="+mn-ea"/>
        <a:cs typeface="+mn-cs"/>
      </a:defRPr>
    </a:lvl2pPr>
    <a:lvl3pPr marL="914400" algn="l" defTabSz="457200" rtl="0" eaLnBrk="1" latinLnBrk="0" hangingPunct="1">
      <a:defRPr sz="1200" kern="1200">
        <a:solidFill>
          <a:schemeClr val="tx1"/>
        </a:solidFill>
        <a:latin typeface="TheSans UHH" panose="020B0502050302020203" pitchFamily="34" charset="0"/>
        <a:ea typeface="+mn-ea"/>
        <a:cs typeface="+mn-cs"/>
      </a:defRPr>
    </a:lvl3pPr>
    <a:lvl4pPr marL="1371600" algn="l" defTabSz="457200" rtl="0" eaLnBrk="1" latinLnBrk="0" hangingPunct="1">
      <a:defRPr sz="1200" kern="1200">
        <a:solidFill>
          <a:schemeClr val="tx1"/>
        </a:solidFill>
        <a:latin typeface="TheSans UHH" panose="020B0502050302020203" pitchFamily="34" charset="0"/>
        <a:ea typeface="+mn-ea"/>
        <a:cs typeface="+mn-cs"/>
      </a:defRPr>
    </a:lvl4pPr>
    <a:lvl5pPr marL="1828800" algn="l" defTabSz="457200" rtl="0" eaLnBrk="1" latinLnBrk="0" hangingPunct="1">
      <a:defRPr sz="1200" kern="1200">
        <a:solidFill>
          <a:schemeClr val="tx1"/>
        </a:solidFill>
        <a:latin typeface="TheSans UHH" panose="020B0502050302020203"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a:p>
        </p:txBody>
      </p:sp>
      <p:sp>
        <p:nvSpPr>
          <p:cNvPr id="4" name="Segnaposto numero diapositiva 3"/>
          <p:cNvSpPr>
            <a:spLocks noGrp="1"/>
          </p:cNvSpPr>
          <p:nvPr>
            <p:ph type="sldNum" sz="quarter" idx="5"/>
          </p:nvPr>
        </p:nvSpPr>
        <p:spPr/>
        <p:txBody>
          <a:bodyPr/>
          <a:lstStyle/>
          <a:p>
            <a:fld id="{3C606240-9D1C-3843-B28E-77756B6151FD}" type="slidenum">
              <a:rPr lang="de-DE" smtClean="0"/>
              <a:pPr/>
              <a:t>1</a:t>
            </a:fld>
            <a:endParaRPr lang="de-DE"/>
          </a:p>
        </p:txBody>
      </p:sp>
    </p:spTree>
    <p:extLst>
      <p:ext uri="{BB962C8B-B14F-4D97-AF65-F5344CB8AC3E}">
        <p14:creationId xmlns:p14="http://schemas.microsoft.com/office/powerpoint/2010/main" val="1015236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9" name="UHH-Logo" descr="Logo der Universität Hamburg">
            <a:extLst>
              <a:ext uri="{FF2B5EF4-FFF2-40B4-BE49-F238E27FC236}">
                <a16:creationId xmlns:a16="http://schemas.microsoft.com/office/drawing/2014/main" id="{7B0EE754-E1E0-A5A0-D9D1-3B741E903E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2595997" cy="1203598"/>
          </a:xfrm>
          <a:prstGeom prst="rect">
            <a:avLst/>
          </a:prstGeom>
        </p:spPr>
      </p:pic>
      <p:sp>
        <p:nvSpPr>
          <p:cNvPr id="2" name="Titel">
            <a:extLst>
              <a:ext uri="{FF2B5EF4-FFF2-40B4-BE49-F238E27FC236}">
                <a16:creationId xmlns:a16="http://schemas.microsoft.com/office/drawing/2014/main" id="{212D9A33-9A12-B80E-DCB8-72E1ADC3E8AC}"/>
              </a:ext>
            </a:extLst>
          </p:cNvPr>
          <p:cNvSpPr>
            <a:spLocks noGrp="1"/>
          </p:cNvSpPr>
          <p:nvPr>
            <p:ph type="ctrTitle" hasCustomPrompt="1"/>
          </p:nvPr>
        </p:nvSpPr>
        <p:spPr>
          <a:xfrm>
            <a:off x="395536" y="3303444"/>
            <a:ext cx="4824536" cy="492443"/>
          </a:xfrm>
        </p:spPr>
        <p:txBody>
          <a:bodyPr wrap="square" lIns="0" anchor="b" anchorCtr="0">
            <a:spAutoFit/>
          </a:bodyPr>
          <a:lstStyle>
            <a:lvl1pPr algn="l">
              <a:lnSpc>
                <a:spcPct val="100000"/>
              </a:lnSpc>
              <a:defRPr sz="2600"/>
            </a:lvl1pPr>
          </a:lstStyle>
          <a:p>
            <a:r>
              <a:rPr lang="de-DE"/>
              <a:t>Titel der Präsentation</a:t>
            </a:r>
          </a:p>
        </p:txBody>
      </p:sp>
      <p:sp>
        <p:nvSpPr>
          <p:cNvPr id="11" name="Person">
            <a:extLst>
              <a:ext uri="{FF2B5EF4-FFF2-40B4-BE49-F238E27FC236}">
                <a16:creationId xmlns:a16="http://schemas.microsoft.com/office/drawing/2014/main" id="{D42A4AC9-20EE-7518-5501-9C75AFE90B67}"/>
              </a:ext>
            </a:extLst>
          </p:cNvPr>
          <p:cNvSpPr>
            <a:spLocks noGrp="1"/>
          </p:cNvSpPr>
          <p:nvPr>
            <p:ph type="subTitle" idx="1" hasCustomPrompt="1"/>
          </p:nvPr>
        </p:nvSpPr>
        <p:spPr>
          <a:xfrm>
            <a:off x="395535" y="4083918"/>
            <a:ext cx="4824536" cy="354896"/>
          </a:xfrm>
        </p:spPr>
        <p:txBody>
          <a:bodyPr wrap="square" lIns="0" tIns="36000" bIns="36000" anchor="b" anchorCtr="0">
            <a:normAutofit/>
          </a:bodyPr>
          <a:lstStyle>
            <a:lvl1pPr marL="0" indent="0" algn="l">
              <a:buFont typeface="Arial" panose="020B0604020202020204" pitchFamily="34" charset="0"/>
              <a:buNone/>
              <a:defRPr sz="1600" b="1" i="0">
                <a:solidFill>
                  <a:schemeClr val="accent2"/>
                </a:solidFill>
                <a:latin typeface="TheSans UHH" panose="020B050205030202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(Titel) Vorname Nachname</a:t>
            </a:r>
          </a:p>
        </p:txBody>
      </p:sp>
      <p:sp>
        <p:nvSpPr>
          <p:cNvPr id="7" name="Datum">
            <a:extLst>
              <a:ext uri="{FF2B5EF4-FFF2-40B4-BE49-F238E27FC236}">
                <a16:creationId xmlns:a16="http://schemas.microsoft.com/office/drawing/2014/main" id="{FCBF30C3-33D1-752C-FC76-BA17BF1B5219}"/>
              </a:ext>
            </a:extLst>
          </p:cNvPr>
          <p:cNvSpPr>
            <a:spLocks noGrp="1"/>
          </p:cNvSpPr>
          <p:nvPr>
            <p:ph type="body" sz="quarter" idx="15" hasCustomPrompt="1"/>
          </p:nvPr>
        </p:nvSpPr>
        <p:spPr>
          <a:xfrm>
            <a:off x="391599" y="4371950"/>
            <a:ext cx="4824536" cy="431800"/>
          </a:xfrm>
        </p:spPr>
        <p:txBody>
          <a:bodyPr>
            <a:normAutofit/>
          </a:bodyPr>
          <a:lstStyle>
            <a:lvl1pPr marL="0" indent="0">
              <a:buNone/>
              <a:defRPr sz="1600" b="0" i="0">
                <a:latin typeface="+mn-lt"/>
              </a:defRPr>
            </a:lvl1pPr>
          </a:lstStyle>
          <a:p>
            <a:pPr lvl="0"/>
            <a:r>
              <a:rPr lang="de-DE"/>
              <a:t>Datum</a:t>
            </a:r>
          </a:p>
        </p:txBody>
      </p:sp>
      <p:sp>
        <p:nvSpPr>
          <p:cNvPr id="10" name="Bildplatzhalter">
            <a:extLst>
              <a:ext uri="{FF2B5EF4-FFF2-40B4-BE49-F238E27FC236}">
                <a16:creationId xmlns:a16="http://schemas.microsoft.com/office/drawing/2014/main" id="{905ACCED-057A-5F1D-E5CC-5F73BBA4A6C5}"/>
              </a:ext>
            </a:extLst>
          </p:cNvPr>
          <p:cNvSpPr>
            <a:spLocks noGrp="1"/>
          </p:cNvSpPr>
          <p:nvPr>
            <p:ph type="pic" sz="quarter" idx="13" hasCustomPrompt="1"/>
          </p:nvPr>
        </p:nvSpPr>
        <p:spPr>
          <a:xfrm>
            <a:off x="5666264" y="0"/>
            <a:ext cx="3482192" cy="5143500"/>
          </a:xfrm>
        </p:spPr>
        <p:txBody>
          <a:bodyPr/>
          <a:lstStyle>
            <a:lvl1pPr marL="0" indent="0">
              <a:buNone/>
              <a:defRPr/>
            </a:lvl1pPr>
          </a:lstStyle>
          <a:p>
            <a:r>
              <a:rPr lang="de-DE"/>
              <a:t>Bild einfügen und mit Alternativtext versehen</a:t>
            </a:r>
          </a:p>
        </p:txBody>
      </p:sp>
      <p:sp>
        <p:nvSpPr>
          <p:cNvPr id="6" name="Copyright">
            <a:extLst>
              <a:ext uri="{FF2B5EF4-FFF2-40B4-BE49-F238E27FC236}">
                <a16:creationId xmlns:a16="http://schemas.microsoft.com/office/drawing/2014/main" id="{0E1FD2E4-6DF4-BF5A-4349-163545BE0BF2}"/>
              </a:ext>
            </a:extLst>
          </p:cNvPr>
          <p:cNvSpPr>
            <a:spLocks noGrp="1"/>
          </p:cNvSpPr>
          <p:nvPr>
            <p:ph type="body" sz="quarter" idx="14" hasCustomPrompt="1"/>
          </p:nvPr>
        </p:nvSpPr>
        <p:spPr>
          <a:xfrm>
            <a:off x="8658404" y="4869835"/>
            <a:ext cx="490052" cy="273665"/>
          </a:xfrm>
          <a:solidFill>
            <a:schemeClr val="bg1">
              <a:alpha val="75000"/>
            </a:schemeClr>
          </a:solidFill>
        </p:spPr>
        <p:txBody>
          <a:bodyPr wrap="none" lIns="72000" rIns="72000" anchor="b" anchorCtr="0">
            <a:spAutoFit/>
          </a:bodyPr>
          <a:lstStyle>
            <a:lvl1pPr marL="0" indent="0" algn="r">
              <a:buNone/>
              <a:defRPr sz="1100">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de-DE"/>
              <a:t>Foto: </a:t>
            </a:r>
          </a:p>
        </p:txBody>
      </p:sp>
    </p:spTree>
    <p:extLst>
      <p:ext uri="{BB962C8B-B14F-4D97-AF65-F5344CB8AC3E}">
        <p14:creationId xmlns:p14="http://schemas.microsoft.com/office/powerpoint/2010/main" val="2725862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el und Inhalt (blau/weiß)">
    <p:spTree>
      <p:nvGrpSpPr>
        <p:cNvPr id="1" name=""/>
        <p:cNvGrpSpPr/>
        <p:nvPr/>
      </p:nvGrpSpPr>
      <p:grpSpPr>
        <a:xfrm>
          <a:off x="0" y="0"/>
          <a:ext cx="0" cy="0"/>
          <a:chOff x="0" y="0"/>
          <a:chExt cx="0" cy="0"/>
        </a:xfrm>
      </p:grpSpPr>
      <p:sp>
        <p:nvSpPr>
          <p:cNvPr id="4" name="Rechteck">
            <a:extLst>
              <a:ext uri="{FF2B5EF4-FFF2-40B4-BE49-F238E27FC236}">
                <a16:creationId xmlns:a16="http://schemas.microsoft.com/office/drawing/2014/main" id="{5AFF9095-81B9-BCB9-F995-76D7A95EC3BE}"/>
              </a:ext>
              <a:ext uri="{C183D7F6-B498-43B3-948B-1728B52AA6E4}">
                <adec:decorative xmlns:adec="http://schemas.microsoft.com/office/drawing/2017/decorative" val="1"/>
              </a:ext>
            </a:extLst>
          </p:cNvPr>
          <p:cNvSpPr/>
          <p:nvPr userDrawn="1"/>
        </p:nvSpPr>
        <p:spPr>
          <a:xfrm>
            <a:off x="0" y="0"/>
            <a:ext cx="9144000" cy="350785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2" name="Titel">
            <a:extLst>
              <a:ext uri="{FF2B5EF4-FFF2-40B4-BE49-F238E27FC236}">
                <a16:creationId xmlns:a16="http://schemas.microsoft.com/office/drawing/2014/main" id="{F30FE764-F7B3-C3A0-BE17-FF59C3C4F4BE}"/>
              </a:ext>
            </a:extLst>
          </p:cNvPr>
          <p:cNvSpPr>
            <a:spLocks noGrp="1"/>
          </p:cNvSpPr>
          <p:nvPr>
            <p:ph type="title"/>
          </p:nvPr>
        </p:nvSpPr>
        <p:spPr/>
        <p:txBody>
          <a:bodyPr lIns="0"/>
          <a:lstStyle>
            <a:lvl1pPr>
              <a:defRPr>
                <a:solidFill>
                  <a:schemeClr val="bg1"/>
                </a:solidFill>
              </a:defRPr>
            </a:lvl1pPr>
          </a:lstStyle>
          <a:p>
            <a:r>
              <a:rPr lang="de-DE"/>
              <a:t>Mastertitelformat bearbeiten</a:t>
            </a:r>
          </a:p>
        </p:txBody>
      </p:sp>
      <p:sp>
        <p:nvSpPr>
          <p:cNvPr id="3" name="Inhaltsplatzhalter">
            <a:extLst>
              <a:ext uri="{FF2B5EF4-FFF2-40B4-BE49-F238E27FC236}">
                <a16:creationId xmlns:a16="http://schemas.microsoft.com/office/drawing/2014/main" id="{B54A2940-BCB3-827D-5062-53A2A8B1B0D1}"/>
              </a:ext>
            </a:extLst>
          </p:cNvPr>
          <p:cNvSpPr>
            <a:spLocks noGrp="1"/>
          </p:cNvSpPr>
          <p:nvPr>
            <p:ph idx="1"/>
          </p:nvPr>
        </p:nvSpPr>
        <p:spPr>
          <a:xfrm>
            <a:off x="323850" y="1131887"/>
            <a:ext cx="6192366" cy="2375967"/>
          </a:xfrm>
        </p:spPr>
        <p:txBody>
          <a:bodyPr lIns="0"/>
          <a:lstStyle>
            <a:lvl1pPr>
              <a:lnSpc>
                <a:spcPct val="110000"/>
              </a:lnSpc>
              <a:buClr>
                <a:schemeClr val="bg1"/>
              </a:buClr>
              <a:defRPr>
                <a:solidFill>
                  <a:schemeClr val="bg1"/>
                </a:solidFill>
              </a:defRPr>
            </a:lvl1pPr>
            <a:lvl2pPr>
              <a:lnSpc>
                <a:spcPct val="110000"/>
              </a:lnSpc>
              <a:buClr>
                <a:schemeClr val="bg1"/>
              </a:buClr>
              <a:defRPr>
                <a:solidFill>
                  <a:schemeClr val="bg1"/>
                </a:solidFill>
              </a:defRPr>
            </a:lvl2pPr>
            <a:lvl3pPr>
              <a:lnSpc>
                <a:spcPct val="110000"/>
              </a:lnSpc>
              <a:buClr>
                <a:schemeClr val="bg1"/>
              </a:buClr>
              <a:defRPr>
                <a:solidFill>
                  <a:schemeClr val="bg1"/>
                </a:solidFill>
              </a:defRPr>
            </a:lvl3pPr>
            <a:lvl4pPr>
              <a:lnSpc>
                <a:spcPct val="110000"/>
              </a:lnSpc>
              <a:buClr>
                <a:schemeClr val="bg1"/>
              </a:buClr>
              <a:defRPr>
                <a:solidFill>
                  <a:schemeClr val="bg1"/>
                </a:solidFill>
              </a:defRPr>
            </a:lvl4pPr>
            <a:lvl5pPr>
              <a:lnSpc>
                <a:spcPct val="110000"/>
              </a:lnSpc>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Foliennummernplatzhalter">
            <a:extLst>
              <a:ext uri="{FF2B5EF4-FFF2-40B4-BE49-F238E27FC236}">
                <a16:creationId xmlns:a16="http://schemas.microsoft.com/office/drawing/2014/main" id="{BCE49DE1-412F-9551-E6D9-B0052C74974A}"/>
              </a:ext>
              <a:ext uri="{C183D7F6-B498-43B3-948B-1728B52AA6E4}">
                <adec:decorative xmlns:adec="http://schemas.microsoft.com/office/drawing/2017/decorative" val="1"/>
              </a:ext>
            </a:extLst>
          </p:cNvPr>
          <p:cNvSpPr>
            <a:spLocks noGrp="1"/>
          </p:cNvSpPr>
          <p:nvPr>
            <p:ph type="sldNum" sz="quarter" idx="12"/>
          </p:nvPr>
        </p:nvSpPr>
        <p:spPr>
          <a:xfrm>
            <a:off x="8117160" y="4616957"/>
            <a:ext cx="702990" cy="274637"/>
          </a:xfrm>
          <a:prstGeom prst="rect">
            <a:avLst/>
          </a:prstGeom>
        </p:spPr>
        <p:txBody>
          <a:bodyPr/>
          <a:lstStyle/>
          <a:p>
            <a:fld id="{309D5144-004E-1E45-907B-65C86CA25C3F}" type="slidenum">
              <a:rPr lang="de-DE" smtClean="0"/>
              <a:t>‹#›</a:t>
            </a:fld>
            <a:endParaRPr lang="de-DE"/>
          </a:p>
        </p:txBody>
      </p:sp>
      <p:sp>
        <p:nvSpPr>
          <p:cNvPr id="5" name="Datumsplatzhalter">
            <a:extLst>
              <a:ext uri="{FF2B5EF4-FFF2-40B4-BE49-F238E27FC236}">
                <a16:creationId xmlns:a16="http://schemas.microsoft.com/office/drawing/2014/main" id="{1A332F47-736B-CDE0-6752-F10D3D68B97F}"/>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6" name="Fußzeilenplatzhalter">
            <a:extLst>
              <a:ext uri="{FF2B5EF4-FFF2-40B4-BE49-F238E27FC236}">
                <a16:creationId xmlns:a16="http://schemas.microsoft.com/office/drawing/2014/main" id="{5C11D619-E32A-2CEE-9965-9C829412BC38}"/>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618412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mit schmalem Foto)">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022CAA55-EBA8-B65A-0AFD-E54B4AB91321}"/>
              </a:ext>
            </a:extLst>
          </p:cNvPr>
          <p:cNvSpPr>
            <a:spLocks noGrp="1"/>
          </p:cNvSpPr>
          <p:nvPr>
            <p:ph type="title"/>
          </p:nvPr>
        </p:nvSpPr>
        <p:spPr>
          <a:xfrm>
            <a:off x="323850" y="339502"/>
            <a:ext cx="4968230" cy="575841"/>
          </a:xfrm>
        </p:spPr>
        <p:txBody>
          <a:bodyPr lIns="0"/>
          <a:lstStyle/>
          <a:p>
            <a:r>
              <a:rPr lang="de-DE"/>
              <a:t>Mastertitelformat bearbeiten</a:t>
            </a:r>
          </a:p>
        </p:txBody>
      </p:sp>
      <p:sp>
        <p:nvSpPr>
          <p:cNvPr id="3" name="Inhaltsplatzhalter">
            <a:extLst>
              <a:ext uri="{FF2B5EF4-FFF2-40B4-BE49-F238E27FC236}">
                <a16:creationId xmlns:a16="http://schemas.microsoft.com/office/drawing/2014/main" id="{2C284ADE-10D9-51D8-79D6-838CA1561964}"/>
              </a:ext>
            </a:extLst>
          </p:cNvPr>
          <p:cNvSpPr>
            <a:spLocks noGrp="1"/>
          </p:cNvSpPr>
          <p:nvPr>
            <p:ph sz="half" idx="1"/>
          </p:nvPr>
        </p:nvSpPr>
        <p:spPr>
          <a:xfrm>
            <a:off x="323850" y="1131888"/>
            <a:ext cx="4608190" cy="2952750"/>
          </a:xfrm>
        </p:spPr>
        <p:txBody>
          <a:bodyPr lIns="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Bildplatzhalter">
            <a:extLst>
              <a:ext uri="{FF2B5EF4-FFF2-40B4-BE49-F238E27FC236}">
                <a16:creationId xmlns:a16="http://schemas.microsoft.com/office/drawing/2014/main" id="{C35977E2-0412-120B-2CE6-634B43C86EF5}"/>
              </a:ext>
            </a:extLst>
          </p:cNvPr>
          <p:cNvSpPr>
            <a:spLocks noGrp="1"/>
          </p:cNvSpPr>
          <p:nvPr>
            <p:ph type="pic" sz="quarter" idx="13" hasCustomPrompt="1"/>
          </p:nvPr>
        </p:nvSpPr>
        <p:spPr>
          <a:xfrm>
            <a:off x="5669901" y="0"/>
            <a:ext cx="3481933" cy="5143500"/>
          </a:xfrm>
          <a:noFill/>
        </p:spPr>
        <p:txBody>
          <a:bodyPr/>
          <a:lstStyle>
            <a:lvl1pPr marL="0" indent="0">
              <a:buNone/>
              <a:defRPr/>
            </a:lvl1pPr>
          </a:lstStyle>
          <a:p>
            <a:r>
              <a:rPr lang="de-DE"/>
              <a:t>Bild einfügen und mit Alternativtext versehen</a:t>
            </a:r>
          </a:p>
        </p:txBody>
      </p:sp>
      <p:sp>
        <p:nvSpPr>
          <p:cNvPr id="8" name="Copyright">
            <a:extLst>
              <a:ext uri="{FF2B5EF4-FFF2-40B4-BE49-F238E27FC236}">
                <a16:creationId xmlns:a16="http://schemas.microsoft.com/office/drawing/2014/main" id="{36C21B6C-1199-7410-D70C-DF13D6B43E68}"/>
              </a:ext>
            </a:extLst>
          </p:cNvPr>
          <p:cNvSpPr>
            <a:spLocks noGrp="1"/>
          </p:cNvSpPr>
          <p:nvPr>
            <p:ph type="body" sz="quarter" idx="14" hasCustomPrompt="1"/>
          </p:nvPr>
        </p:nvSpPr>
        <p:spPr>
          <a:xfrm>
            <a:off x="8361849" y="4857140"/>
            <a:ext cx="786607" cy="286360"/>
          </a:xfrm>
          <a:solidFill>
            <a:schemeClr val="bg1">
              <a:alpha val="75000"/>
            </a:schemeClr>
          </a:solidFill>
        </p:spPr>
        <p:txBody>
          <a:bodyPr wrap="none" lIns="72000" rIns="72000" anchor="b" anchorCtr="0">
            <a:spAutoFit/>
          </a:bodyPr>
          <a:lstStyle>
            <a:lvl1pPr marL="0" indent="0" algn="r">
              <a:buNone/>
              <a:defRPr sz="1100">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de-DE"/>
              <a:t>Foto: UHH</a:t>
            </a:r>
          </a:p>
        </p:txBody>
      </p:sp>
      <p:sp>
        <p:nvSpPr>
          <p:cNvPr id="6" name="Foliennummernplatzhalter">
            <a:extLst>
              <a:ext uri="{FF2B5EF4-FFF2-40B4-BE49-F238E27FC236}">
                <a16:creationId xmlns:a16="http://schemas.microsoft.com/office/drawing/2014/main" id="{338EC3EA-D4DA-303C-806E-472FC6B322D6}"/>
              </a:ext>
              <a:ext uri="{C183D7F6-B498-43B3-948B-1728B52AA6E4}">
                <adec:decorative xmlns:adec="http://schemas.microsoft.com/office/drawing/2017/decorative" val="1"/>
              </a:ext>
            </a:extLst>
          </p:cNvPr>
          <p:cNvSpPr>
            <a:spLocks noGrp="1"/>
          </p:cNvSpPr>
          <p:nvPr>
            <p:ph type="sldNum" sz="quarter" idx="4"/>
          </p:nvPr>
        </p:nvSpPr>
        <p:spPr>
          <a:xfrm>
            <a:off x="8162156" y="4615009"/>
            <a:ext cx="657994" cy="274637"/>
          </a:xfrm>
          <a:prstGeom prst="rect">
            <a:avLst/>
          </a:prstGeom>
        </p:spPr>
        <p:txBody>
          <a:bodyPr vert="horz" lIns="91440" tIns="45720" rIns="0" bIns="45720" rtlCol="0" anchor="ctr"/>
          <a:lstStyle>
            <a:lvl1pPr algn="r">
              <a:defRPr sz="1200">
                <a:solidFill>
                  <a:schemeClr val="tx1"/>
                </a:solidFill>
              </a:defRPr>
            </a:lvl1pPr>
          </a:lstStyle>
          <a:p>
            <a:fld id="{3449650F-E03B-624E-B2AD-4F9591B58B11}" type="slidenum">
              <a:rPr lang="de-DE" smtClean="0"/>
              <a:pPr/>
              <a:t>‹#›</a:t>
            </a:fld>
            <a:endParaRPr lang="de-DE"/>
          </a:p>
        </p:txBody>
      </p:sp>
      <p:sp>
        <p:nvSpPr>
          <p:cNvPr id="4" name="Datumsplatzhalter">
            <a:extLst>
              <a:ext uri="{FF2B5EF4-FFF2-40B4-BE49-F238E27FC236}">
                <a16:creationId xmlns:a16="http://schemas.microsoft.com/office/drawing/2014/main" id="{9AAC19B7-37FD-AA89-39AA-F7DF9419DB44}"/>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5" name="Fußzeilenplatzhalter">
            <a:extLst>
              <a:ext uri="{FF2B5EF4-FFF2-40B4-BE49-F238E27FC236}">
                <a16:creationId xmlns:a16="http://schemas.microsoft.com/office/drawing/2014/main" id="{4BFEEC7F-37CA-96F1-CC3A-8A300A1C2E42}"/>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1087498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el und Inhalt (mit breitem Foto)">
    <p:bg>
      <p:bgRef idx="1001">
        <a:schemeClr val="bg2"/>
      </p:bgRef>
    </p:bg>
    <p:spTree>
      <p:nvGrpSpPr>
        <p:cNvPr id="1" name=""/>
        <p:cNvGrpSpPr/>
        <p:nvPr/>
      </p:nvGrpSpPr>
      <p:grpSpPr>
        <a:xfrm>
          <a:off x="0" y="0"/>
          <a:ext cx="0" cy="0"/>
          <a:chOff x="0" y="0"/>
          <a:chExt cx="0" cy="0"/>
        </a:xfrm>
      </p:grpSpPr>
      <p:sp>
        <p:nvSpPr>
          <p:cNvPr id="7" name="Foliennummernplatzhalter">
            <a:extLst>
              <a:ext uri="{FF2B5EF4-FFF2-40B4-BE49-F238E27FC236}">
                <a16:creationId xmlns:a16="http://schemas.microsoft.com/office/drawing/2014/main" id="{E58634C5-D0B6-1717-8CE0-5AE7DF487E45}"/>
              </a:ext>
              <a:ext uri="{C183D7F6-B498-43B3-948B-1728B52AA6E4}">
                <adec:decorative xmlns:adec="http://schemas.microsoft.com/office/drawing/2017/decorative" val="1"/>
              </a:ext>
            </a:extLst>
          </p:cNvPr>
          <p:cNvSpPr>
            <a:spLocks noGrp="1"/>
          </p:cNvSpPr>
          <p:nvPr>
            <p:ph type="sldNum" sz="quarter" idx="12"/>
          </p:nvPr>
        </p:nvSpPr>
        <p:spPr>
          <a:xfrm>
            <a:off x="8244408" y="4616957"/>
            <a:ext cx="702990" cy="274637"/>
          </a:xfrm>
          <a:prstGeom prst="rect">
            <a:avLst/>
          </a:prstGeom>
        </p:spPr>
        <p:txBody>
          <a:bodyPr/>
          <a:lstStyle>
            <a:lvl1pPr>
              <a:defRPr>
                <a:solidFill>
                  <a:schemeClr val="tx1"/>
                </a:solidFill>
              </a:defRPr>
            </a:lvl1pPr>
          </a:lstStyle>
          <a:p>
            <a:fld id="{309D5144-004E-1E45-907B-65C86CA25C3F}" type="slidenum">
              <a:rPr lang="de-DE" smtClean="0"/>
              <a:pPr/>
              <a:t>‹#›</a:t>
            </a:fld>
            <a:endParaRPr lang="de-DE"/>
          </a:p>
        </p:txBody>
      </p:sp>
      <p:sp>
        <p:nvSpPr>
          <p:cNvPr id="2" name="Titel">
            <a:extLst>
              <a:ext uri="{FF2B5EF4-FFF2-40B4-BE49-F238E27FC236}">
                <a16:creationId xmlns:a16="http://schemas.microsoft.com/office/drawing/2014/main" id="{022CAA55-EBA8-B65A-0AFD-E54B4AB91321}"/>
              </a:ext>
            </a:extLst>
          </p:cNvPr>
          <p:cNvSpPr>
            <a:spLocks noGrp="1"/>
          </p:cNvSpPr>
          <p:nvPr>
            <p:ph type="title" hasCustomPrompt="1"/>
          </p:nvPr>
        </p:nvSpPr>
        <p:spPr>
          <a:xfrm>
            <a:off x="323850" y="339502"/>
            <a:ext cx="2807990" cy="575841"/>
          </a:xfrm>
        </p:spPr>
        <p:txBody>
          <a:bodyPr lIns="0"/>
          <a:lstStyle>
            <a:lvl1pPr>
              <a:defRPr>
                <a:solidFill>
                  <a:schemeClr val="tx1"/>
                </a:solidFill>
              </a:defRPr>
            </a:lvl1pPr>
          </a:lstStyle>
          <a:p>
            <a:r>
              <a:rPr lang="de-DE"/>
              <a:t>Titel</a:t>
            </a:r>
          </a:p>
        </p:txBody>
      </p:sp>
      <p:sp>
        <p:nvSpPr>
          <p:cNvPr id="3" name="Inhaltsplatzhalter">
            <a:extLst>
              <a:ext uri="{FF2B5EF4-FFF2-40B4-BE49-F238E27FC236}">
                <a16:creationId xmlns:a16="http://schemas.microsoft.com/office/drawing/2014/main" id="{2C284ADE-10D9-51D8-79D6-838CA1561964}"/>
              </a:ext>
            </a:extLst>
          </p:cNvPr>
          <p:cNvSpPr>
            <a:spLocks noGrp="1"/>
          </p:cNvSpPr>
          <p:nvPr>
            <p:ph sz="half" idx="1"/>
          </p:nvPr>
        </p:nvSpPr>
        <p:spPr>
          <a:xfrm>
            <a:off x="323850" y="1131888"/>
            <a:ext cx="2807990" cy="2952750"/>
          </a:xfrm>
        </p:spPr>
        <p:txBody>
          <a:bodyPr lIns="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Bildplatzhalter">
            <a:extLst>
              <a:ext uri="{FF2B5EF4-FFF2-40B4-BE49-F238E27FC236}">
                <a16:creationId xmlns:a16="http://schemas.microsoft.com/office/drawing/2014/main" id="{C35977E2-0412-120B-2CE6-634B43C86EF5}"/>
              </a:ext>
            </a:extLst>
          </p:cNvPr>
          <p:cNvSpPr>
            <a:spLocks noGrp="1"/>
          </p:cNvSpPr>
          <p:nvPr>
            <p:ph type="pic" sz="quarter" idx="13" hasCustomPrompt="1"/>
          </p:nvPr>
        </p:nvSpPr>
        <p:spPr>
          <a:xfrm>
            <a:off x="3492500" y="0"/>
            <a:ext cx="5651797" cy="5143500"/>
          </a:xfrm>
          <a:noFill/>
        </p:spPr>
        <p:txBody>
          <a:bodyPr/>
          <a:lstStyle>
            <a:lvl1pPr marL="0" indent="0">
              <a:buNone/>
              <a:defRPr/>
            </a:lvl1pPr>
          </a:lstStyle>
          <a:p>
            <a:r>
              <a:rPr lang="de-DE"/>
              <a:t>Bild einfügen und mit Alternativtext versehen</a:t>
            </a:r>
          </a:p>
        </p:txBody>
      </p:sp>
      <p:sp>
        <p:nvSpPr>
          <p:cNvPr id="8" name="Copyright">
            <a:extLst>
              <a:ext uri="{FF2B5EF4-FFF2-40B4-BE49-F238E27FC236}">
                <a16:creationId xmlns:a16="http://schemas.microsoft.com/office/drawing/2014/main" id="{6F379341-4B7C-56ED-E5CE-3AF27C9C07CD}"/>
              </a:ext>
            </a:extLst>
          </p:cNvPr>
          <p:cNvSpPr>
            <a:spLocks noGrp="1"/>
          </p:cNvSpPr>
          <p:nvPr>
            <p:ph type="body" sz="quarter" idx="14" hasCustomPrompt="1"/>
          </p:nvPr>
        </p:nvSpPr>
        <p:spPr>
          <a:xfrm>
            <a:off x="8361849" y="4869835"/>
            <a:ext cx="786607" cy="273665"/>
          </a:xfrm>
          <a:solidFill>
            <a:schemeClr val="tx1">
              <a:alpha val="75000"/>
            </a:schemeClr>
          </a:solidFill>
        </p:spPr>
        <p:txBody>
          <a:bodyPr wrap="none" lIns="72000" rIns="72000" anchor="b" anchorCtr="0">
            <a:spAutoFit/>
          </a:bodyPr>
          <a:lstStyle>
            <a:lvl1pPr marL="0" indent="0" algn="r">
              <a:buNone/>
              <a:defRPr sz="1100">
                <a:solidFill>
                  <a:schemeClr val="bg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de-DE"/>
              <a:t>Foto: UHH</a:t>
            </a:r>
          </a:p>
        </p:txBody>
      </p:sp>
      <p:pic>
        <p:nvPicPr>
          <p:cNvPr id="9" name="UHH-Logo">
            <a:extLst>
              <a:ext uri="{FF2B5EF4-FFF2-40B4-BE49-F238E27FC236}">
                <a16:creationId xmlns:a16="http://schemas.microsoft.com/office/drawing/2014/main" id="{3BDE8800-7D43-0D06-238E-1FA0D202AEC5}"/>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23850" y="4381726"/>
            <a:ext cx="1295822" cy="422049"/>
          </a:xfrm>
          <a:prstGeom prst="rect">
            <a:avLst/>
          </a:prstGeom>
        </p:spPr>
      </p:pic>
      <p:sp>
        <p:nvSpPr>
          <p:cNvPr id="11" name="Datumsplatzhalter">
            <a:extLst>
              <a:ext uri="{FF2B5EF4-FFF2-40B4-BE49-F238E27FC236}">
                <a16:creationId xmlns:a16="http://schemas.microsoft.com/office/drawing/2014/main" id="{7D88BC12-8F4E-BFC6-264F-89270375E7DF}"/>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12" name="Fußzeilenplatzhalter">
            <a:extLst>
              <a:ext uri="{FF2B5EF4-FFF2-40B4-BE49-F238E27FC236}">
                <a16:creationId xmlns:a16="http://schemas.microsoft.com/office/drawing/2014/main" id="{F86D739E-9299-6C18-D483-F75B8037A4A9}"/>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216683533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el und Inhalt (mit Beschreibung)">
    <p:spTree>
      <p:nvGrpSpPr>
        <p:cNvPr id="1" name=""/>
        <p:cNvGrpSpPr/>
        <p:nvPr/>
      </p:nvGrpSpPr>
      <p:grpSpPr>
        <a:xfrm>
          <a:off x="0" y="0"/>
          <a:ext cx="0" cy="0"/>
          <a:chOff x="0" y="0"/>
          <a:chExt cx="0" cy="0"/>
        </a:xfrm>
      </p:grpSpPr>
      <p:sp>
        <p:nvSpPr>
          <p:cNvPr id="8" name="Blaues Rechteck">
            <a:extLst>
              <a:ext uri="{FF2B5EF4-FFF2-40B4-BE49-F238E27FC236}">
                <a16:creationId xmlns:a16="http://schemas.microsoft.com/office/drawing/2014/main" id="{14BDBED3-5910-DE22-D9E0-EF5709BC0B7D}"/>
              </a:ext>
              <a:ext uri="{C183D7F6-B498-43B3-948B-1728B52AA6E4}">
                <adec:decorative xmlns:adec="http://schemas.microsoft.com/office/drawing/2017/decorative" val="1"/>
              </a:ext>
            </a:extLst>
          </p:cNvPr>
          <p:cNvSpPr/>
          <p:nvPr userDrawn="1"/>
        </p:nvSpPr>
        <p:spPr>
          <a:xfrm>
            <a:off x="5662364" y="0"/>
            <a:ext cx="348163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a:extLst>
              <a:ext uri="{FF2B5EF4-FFF2-40B4-BE49-F238E27FC236}">
                <a16:creationId xmlns:a16="http://schemas.microsoft.com/office/drawing/2014/main" id="{022CAA55-EBA8-B65A-0AFD-E54B4AB91321}"/>
              </a:ext>
            </a:extLst>
          </p:cNvPr>
          <p:cNvSpPr>
            <a:spLocks noGrp="1"/>
          </p:cNvSpPr>
          <p:nvPr>
            <p:ph type="title"/>
          </p:nvPr>
        </p:nvSpPr>
        <p:spPr/>
        <p:txBody>
          <a:bodyPr lIns="0"/>
          <a:lstStyle/>
          <a:p>
            <a:r>
              <a:rPr lang="de-DE"/>
              <a:t>Mastertitelformat bearbeiten</a:t>
            </a:r>
          </a:p>
        </p:txBody>
      </p:sp>
      <p:sp>
        <p:nvSpPr>
          <p:cNvPr id="3" name="Inhaltsplatzhalter">
            <a:extLst>
              <a:ext uri="{FF2B5EF4-FFF2-40B4-BE49-F238E27FC236}">
                <a16:creationId xmlns:a16="http://schemas.microsoft.com/office/drawing/2014/main" id="{2C284ADE-10D9-51D8-79D6-838CA1561964}"/>
              </a:ext>
            </a:extLst>
          </p:cNvPr>
          <p:cNvSpPr>
            <a:spLocks noGrp="1"/>
          </p:cNvSpPr>
          <p:nvPr>
            <p:ph sz="half" idx="1"/>
          </p:nvPr>
        </p:nvSpPr>
        <p:spPr>
          <a:xfrm>
            <a:off x="323850" y="1131888"/>
            <a:ext cx="5256262" cy="2952750"/>
          </a:xfrm>
        </p:spPr>
        <p:txBody>
          <a:bodyPr lIns="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2">
            <a:extLst>
              <a:ext uri="{FF2B5EF4-FFF2-40B4-BE49-F238E27FC236}">
                <a16:creationId xmlns:a16="http://schemas.microsoft.com/office/drawing/2014/main" id="{CB799E1F-ECFF-810B-2A66-CDC2F619B91B}"/>
              </a:ext>
            </a:extLst>
          </p:cNvPr>
          <p:cNvSpPr>
            <a:spLocks noGrp="1"/>
          </p:cNvSpPr>
          <p:nvPr>
            <p:ph sz="half" idx="2" hasCustomPrompt="1"/>
          </p:nvPr>
        </p:nvSpPr>
        <p:spPr>
          <a:xfrm>
            <a:off x="5950074" y="1131888"/>
            <a:ext cx="2870076" cy="1922866"/>
          </a:xfrm>
        </p:spPr>
        <p:txBody>
          <a:bodyPr lIns="0" anchor="t" anchorCtr="0">
            <a:normAutofit/>
          </a:bodyPr>
          <a:lstStyle>
            <a:lvl1pPr marL="285750" indent="-285750">
              <a:lnSpc>
                <a:spcPct val="120000"/>
              </a:lnSpc>
              <a:buClr>
                <a:schemeClr val="bg1"/>
              </a:buClr>
              <a:buFont typeface="Wingdings" pitchFamily="2" charset="2"/>
              <a:buChar char="§"/>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erat, sed </a:t>
            </a:r>
            <a:r>
              <a:rPr lang="de-DE" err="1"/>
              <a:t>diam</a:t>
            </a:r>
            <a:r>
              <a:rPr lang="de-DE"/>
              <a:t> </a:t>
            </a:r>
            <a:r>
              <a:rPr lang="de-DE" err="1"/>
              <a:t>voluptua</a:t>
            </a:r>
            <a:r>
              <a:rPr lang="de-DE"/>
              <a:t>. </a:t>
            </a:r>
          </a:p>
        </p:txBody>
      </p:sp>
      <p:sp>
        <p:nvSpPr>
          <p:cNvPr id="9" name="Foliennummernplatzhalter">
            <a:extLst>
              <a:ext uri="{FF2B5EF4-FFF2-40B4-BE49-F238E27FC236}">
                <a16:creationId xmlns:a16="http://schemas.microsoft.com/office/drawing/2014/main" id="{F6365823-088A-8693-C71E-3BE224B70939}"/>
              </a:ext>
              <a:ext uri="{C183D7F6-B498-43B3-948B-1728B52AA6E4}">
                <adec:decorative xmlns:adec="http://schemas.microsoft.com/office/drawing/2017/decorative" val="1"/>
              </a:ext>
            </a:extLst>
          </p:cNvPr>
          <p:cNvSpPr>
            <a:spLocks noGrp="1"/>
          </p:cNvSpPr>
          <p:nvPr>
            <p:ph type="sldNum" sz="quarter" idx="12"/>
          </p:nvPr>
        </p:nvSpPr>
        <p:spPr>
          <a:xfrm>
            <a:off x="8117160" y="4616957"/>
            <a:ext cx="702990" cy="274637"/>
          </a:xfrm>
          <a:prstGeom prst="rect">
            <a:avLst/>
          </a:prstGeom>
        </p:spPr>
        <p:txBody>
          <a:bodyPr/>
          <a:lstStyle>
            <a:lvl1pPr>
              <a:defRPr>
                <a:solidFill>
                  <a:schemeClr val="bg1"/>
                </a:solidFill>
              </a:defRPr>
            </a:lvl1pPr>
          </a:lstStyle>
          <a:p>
            <a:fld id="{309D5144-004E-1E45-907B-65C86CA25C3F}" type="slidenum">
              <a:rPr lang="de-DE" smtClean="0"/>
              <a:pPr/>
              <a:t>‹#›</a:t>
            </a:fld>
            <a:endParaRPr lang="de-DE"/>
          </a:p>
        </p:txBody>
      </p:sp>
      <p:sp>
        <p:nvSpPr>
          <p:cNvPr id="5" name="Datumsplatzhalter">
            <a:extLst>
              <a:ext uri="{FF2B5EF4-FFF2-40B4-BE49-F238E27FC236}">
                <a16:creationId xmlns:a16="http://schemas.microsoft.com/office/drawing/2014/main" id="{0406DA75-B94C-88A6-DC22-02C95D67C7E6}"/>
              </a:ext>
              <a:ext uri="{C183D7F6-B498-43B3-948B-1728B52AA6E4}">
                <adec:decorative xmlns:adec="http://schemas.microsoft.com/office/drawing/2017/decorative" val="1"/>
              </a:ext>
            </a:extLst>
          </p:cNvPr>
          <p:cNvSpPr>
            <a:spLocks noGrp="1"/>
          </p:cNvSpPr>
          <p:nvPr>
            <p:ph type="dt" sz="half" idx="13"/>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6" name="Fußzeilenplatzhalter">
            <a:extLst>
              <a:ext uri="{FF2B5EF4-FFF2-40B4-BE49-F238E27FC236}">
                <a16:creationId xmlns:a16="http://schemas.microsoft.com/office/drawing/2014/main" id="{1670BC1F-CA78-59FB-8906-557B8A8BBA26}"/>
              </a:ext>
              <a:ext uri="{C183D7F6-B498-43B3-948B-1728B52AA6E4}">
                <adec:decorative xmlns:adec="http://schemas.microsoft.com/office/drawing/2017/decorative" val="1"/>
              </a:ext>
            </a:extLst>
          </p:cNvPr>
          <p:cNvSpPr>
            <a:spLocks noGrp="1"/>
          </p:cNvSpPr>
          <p:nvPr>
            <p:ph type="ftr" sz="quarter" idx="3"/>
          </p:nvPr>
        </p:nvSpPr>
        <p:spPr>
          <a:xfrm>
            <a:off x="5662364" y="4615010"/>
            <a:ext cx="2499792" cy="274637"/>
          </a:xfrm>
          <a:prstGeom prst="rect">
            <a:avLst/>
          </a:prstGeom>
        </p:spPr>
        <p:txBody>
          <a:bodyPr vert="horz" lIns="91440" tIns="45720" rIns="91440" bIns="45720" rtlCol="0" anchor="ctr"/>
          <a:lstStyle>
            <a:lvl1pPr algn="ctr">
              <a:defRPr sz="1200">
                <a:solidFill>
                  <a:schemeClr val="bg1"/>
                </a:solidFill>
              </a:defRPr>
            </a:lvl1pPr>
          </a:lstStyle>
          <a:p>
            <a:endParaRPr lang="de-DE"/>
          </a:p>
        </p:txBody>
      </p:sp>
    </p:spTree>
    <p:extLst>
      <p:ext uri="{BB962C8B-B14F-4D97-AF65-F5344CB8AC3E}">
        <p14:creationId xmlns:p14="http://schemas.microsoft.com/office/powerpoint/2010/main" val="1836243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4964934C-EA16-90F9-FF01-DDA26AEA7582}"/>
              </a:ext>
            </a:extLst>
          </p:cNvPr>
          <p:cNvSpPr>
            <a:spLocks noGrp="1"/>
          </p:cNvSpPr>
          <p:nvPr>
            <p:ph type="title"/>
          </p:nvPr>
        </p:nvSpPr>
        <p:spPr/>
        <p:txBody>
          <a:bodyPr/>
          <a:lstStyle/>
          <a:p>
            <a:r>
              <a:rPr lang="de-DE"/>
              <a:t>Mastertitelformat bearbeiten</a:t>
            </a:r>
          </a:p>
        </p:txBody>
      </p:sp>
      <p:sp>
        <p:nvSpPr>
          <p:cNvPr id="6" name="Foliennummernplatzhalter">
            <a:extLst>
              <a:ext uri="{FF2B5EF4-FFF2-40B4-BE49-F238E27FC236}">
                <a16:creationId xmlns:a16="http://schemas.microsoft.com/office/drawing/2014/main" id="{8A498CDC-352F-BF56-E3E4-9366FD040654}"/>
              </a:ext>
              <a:ext uri="{C183D7F6-B498-43B3-948B-1728B52AA6E4}">
                <adec:decorative xmlns:adec="http://schemas.microsoft.com/office/drawing/2017/decorative" val="1"/>
              </a:ext>
            </a:extLst>
          </p:cNvPr>
          <p:cNvSpPr>
            <a:spLocks noGrp="1"/>
          </p:cNvSpPr>
          <p:nvPr>
            <p:ph type="sldNum" sz="quarter" idx="12"/>
          </p:nvPr>
        </p:nvSpPr>
        <p:spPr>
          <a:xfrm>
            <a:off x="8117160" y="4616957"/>
            <a:ext cx="702990" cy="274637"/>
          </a:xfrm>
          <a:prstGeom prst="rect">
            <a:avLst/>
          </a:prstGeom>
        </p:spPr>
        <p:txBody>
          <a:bodyPr/>
          <a:lstStyle/>
          <a:p>
            <a:fld id="{309D5144-004E-1E45-907B-65C86CA25C3F}" type="slidenum">
              <a:rPr lang="de-DE" smtClean="0"/>
              <a:t>‹#›</a:t>
            </a:fld>
            <a:endParaRPr lang="de-DE"/>
          </a:p>
        </p:txBody>
      </p:sp>
      <p:sp>
        <p:nvSpPr>
          <p:cNvPr id="3" name="Datumsplatzhalter">
            <a:extLst>
              <a:ext uri="{FF2B5EF4-FFF2-40B4-BE49-F238E27FC236}">
                <a16:creationId xmlns:a16="http://schemas.microsoft.com/office/drawing/2014/main" id="{B324906E-3EC6-43D0-38B0-7F3BC8939CCD}"/>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4" name="Fußzeilenplatzhalter">
            <a:extLst>
              <a:ext uri="{FF2B5EF4-FFF2-40B4-BE49-F238E27FC236}">
                <a16:creationId xmlns:a16="http://schemas.microsoft.com/office/drawing/2014/main" id="{511DF910-5AC6-4699-67BD-422B03AEE635}"/>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161949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a:extLst>
              <a:ext uri="{FF2B5EF4-FFF2-40B4-BE49-F238E27FC236}">
                <a16:creationId xmlns:a16="http://schemas.microsoft.com/office/drawing/2014/main" id="{A6F2484B-6A49-A01C-CB00-04C3C61D9058}"/>
              </a:ext>
              <a:ext uri="{C183D7F6-B498-43B3-948B-1728B52AA6E4}">
                <adec:decorative xmlns:adec="http://schemas.microsoft.com/office/drawing/2017/decorative" val="1"/>
              </a:ext>
            </a:extLst>
          </p:cNvPr>
          <p:cNvSpPr>
            <a:spLocks noGrp="1"/>
          </p:cNvSpPr>
          <p:nvPr>
            <p:ph type="sldNum" sz="quarter" idx="12"/>
          </p:nvPr>
        </p:nvSpPr>
        <p:spPr>
          <a:xfrm>
            <a:off x="8117160" y="4616957"/>
            <a:ext cx="702990" cy="274637"/>
          </a:xfrm>
          <a:prstGeom prst="rect">
            <a:avLst/>
          </a:prstGeom>
        </p:spPr>
        <p:txBody>
          <a:bodyPr/>
          <a:lstStyle/>
          <a:p>
            <a:fld id="{309D5144-004E-1E45-907B-65C86CA25C3F}" type="slidenum">
              <a:rPr lang="de-DE" smtClean="0"/>
              <a:t>‹#›</a:t>
            </a:fld>
            <a:endParaRPr lang="de-DE"/>
          </a:p>
        </p:txBody>
      </p:sp>
      <p:sp>
        <p:nvSpPr>
          <p:cNvPr id="2" name="Datumsplatzhalter">
            <a:extLst>
              <a:ext uri="{FF2B5EF4-FFF2-40B4-BE49-F238E27FC236}">
                <a16:creationId xmlns:a16="http://schemas.microsoft.com/office/drawing/2014/main" id="{A6EB1508-E0F4-F09F-03BC-AA73731C5037}"/>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3" name="Fußzeilenplatzhalter">
            <a:extLst>
              <a:ext uri="{FF2B5EF4-FFF2-40B4-BE49-F238E27FC236}">
                <a16:creationId xmlns:a16="http://schemas.microsoft.com/office/drawing/2014/main" id="{AA413CEF-D37C-976C-E37F-68A4D6D80B7E}"/>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3041775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022CAA55-EBA8-B65A-0AFD-E54B4AB91321}"/>
              </a:ext>
            </a:extLst>
          </p:cNvPr>
          <p:cNvSpPr>
            <a:spLocks noGrp="1"/>
          </p:cNvSpPr>
          <p:nvPr>
            <p:ph type="title"/>
          </p:nvPr>
        </p:nvSpPr>
        <p:spPr/>
        <p:txBody>
          <a:bodyPr lIns="0"/>
          <a:lstStyle/>
          <a:p>
            <a:r>
              <a:rPr lang="de-DE"/>
              <a:t>Mastertitelformat bearbeiten</a:t>
            </a:r>
          </a:p>
        </p:txBody>
      </p:sp>
      <p:sp>
        <p:nvSpPr>
          <p:cNvPr id="3" name="Inhaltsplatzhalter">
            <a:extLst>
              <a:ext uri="{FF2B5EF4-FFF2-40B4-BE49-F238E27FC236}">
                <a16:creationId xmlns:a16="http://schemas.microsoft.com/office/drawing/2014/main" id="{2C284ADE-10D9-51D8-79D6-838CA1561964}"/>
              </a:ext>
            </a:extLst>
          </p:cNvPr>
          <p:cNvSpPr>
            <a:spLocks noGrp="1"/>
          </p:cNvSpPr>
          <p:nvPr>
            <p:ph sz="half" idx="1"/>
          </p:nvPr>
        </p:nvSpPr>
        <p:spPr>
          <a:xfrm>
            <a:off x="323850" y="1134994"/>
            <a:ext cx="3960118" cy="2949644"/>
          </a:xfrm>
        </p:spPr>
        <p:txBody>
          <a:bodyPr lIns="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2">
            <a:extLst>
              <a:ext uri="{FF2B5EF4-FFF2-40B4-BE49-F238E27FC236}">
                <a16:creationId xmlns:a16="http://schemas.microsoft.com/office/drawing/2014/main" id="{CB799E1F-ECFF-810B-2A66-CDC2F619B91B}"/>
              </a:ext>
            </a:extLst>
          </p:cNvPr>
          <p:cNvSpPr>
            <a:spLocks noGrp="1"/>
          </p:cNvSpPr>
          <p:nvPr>
            <p:ph sz="half" idx="2"/>
          </p:nvPr>
        </p:nvSpPr>
        <p:spPr>
          <a:xfrm>
            <a:off x="4860032" y="1134994"/>
            <a:ext cx="3960118" cy="2949644"/>
          </a:xfrm>
        </p:spPr>
        <p:txBody>
          <a:bodyPr lIns="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a:extLst>
              <a:ext uri="{FF2B5EF4-FFF2-40B4-BE49-F238E27FC236}">
                <a16:creationId xmlns:a16="http://schemas.microsoft.com/office/drawing/2014/main" id="{E58634C5-D0B6-1717-8CE0-5AE7DF487E45}"/>
              </a:ext>
              <a:ext uri="{C183D7F6-B498-43B3-948B-1728B52AA6E4}">
                <adec:decorative xmlns:adec="http://schemas.microsoft.com/office/drawing/2017/decorative" val="1"/>
              </a:ext>
            </a:extLst>
          </p:cNvPr>
          <p:cNvSpPr>
            <a:spLocks noGrp="1"/>
          </p:cNvSpPr>
          <p:nvPr>
            <p:ph type="sldNum" sz="quarter" idx="12"/>
          </p:nvPr>
        </p:nvSpPr>
        <p:spPr>
          <a:xfrm>
            <a:off x="8123094" y="4616957"/>
            <a:ext cx="702990" cy="274637"/>
          </a:xfrm>
          <a:prstGeom prst="rect">
            <a:avLst/>
          </a:prstGeom>
        </p:spPr>
        <p:txBody>
          <a:bodyPr/>
          <a:lstStyle>
            <a:lvl1pPr algn="r">
              <a:defRPr/>
            </a:lvl1pPr>
          </a:lstStyle>
          <a:p>
            <a:fld id="{309D5144-004E-1E45-907B-65C86CA25C3F}" type="slidenum">
              <a:rPr lang="de-DE" smtClean="0"/>
              <a:pPr/>
              <a:t>‹#›</a:t>
            </a:fld>
            <a:endParaRPr lang="de-DE"/>
          </a:p>
        </p:txBody>
      </p:sp>
      <p:sp>
        <p:nvSpPr>
          <p:cNvPr id="5" name="Datumsplatzhalter">
            <a:extLst>
              <a:ext uri="{FF2B5EF4-FFF2-40B4-BE49-F238E27FC236}">
                <a16:creationId xmlns:a16="http://schemas.microsoft.com/office/drawing/2014/main" id="{256A2770-1A1F-77F6-78D7-E44AEAE9E9BF}"/>
              </a:ext>
              <a:ext uri="{C183D7F6-B498-43B3-948B-1728B52AA6E4}">
                <adec:decorative xmlns:adec="http://schemas.microsoft.com/office/drawing/2017/decorative" val="1"/>
              </a:ext>
            </a:extLst>
          </p:cNvPr>
          <p:cNvSpPr>
            <a:spLocks noGrp="1"/>
          </p:cNvSpPr>
          <p:nvPr>
            <p:ph type="dt" sz="half" idx="13"/>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6" name="Fußzeilenplatzhalter">
            <a:extLst>
              <a:ext uri="{FF2B5EF4-FFF2-40B4-BE49-F238E27FC236}">
                <a16:creationId xmlns:a16="http://schemas.microsoft.com/office/drawing/2014/main" id="{1BB2272B-6D56-1FA3-D138-FFB24858D55A}"/>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1033110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11" name="Titel">
            <a:extLst>
              <a:ext uri="{FF2B5EF4-FFF2-40B4-BE49-F238E27FC236}">
                <a16:creationId xmlns:a16="http://schemas.microsoft.com/office/drawing/2014/main" id="{CD2ED777-FF9B-1F8E-A73B-AE96714D02D1}"/>
              </a:ext>
            </a:extLst>
          </p:cNvPr>
          <p:cNvSpPr>
            <a:spLocks noGrp="1"/>
          </p:cNvSpPr>
          <p:nvPr>
            <p:ph type="title"/>
          </p:nvPr>
        </p:nvSpPr>
        <p:spPr>
          <a:xfrm>
            <a:off x="323850" y="339502"/>
            <a:ext cx="8496300" cy="575841"/>
          </a:xfrm>
        </p:spPr>
        <p:txBody>
          <a:bodyPr/>
          <a:lstStyle/>
          <a:p>
            <a:r>
              <a:rPr lang="de-DE"/>
              <a:t>Mastertitelformat bearbeiten</a:t>
            </a:r>
          </a:p>
        </p:txBody>
      </p:sp>
      <p:sp>
        <p:nvSpPr>
          <p:cNvPr id="3" name="Textplatzhalter">
            <a:extLst>
              <a:ext uri="{FF2B5EF4-FFF2-40B4-BE49-F238E27FC236}">
                <a16:creationId xmlns:a16="http://schemas.microsoft.com/office/drawing/2014/main" id="{E37D0021-4AE9-12EF-77C5-6E40087CFF1F}"/>
              </a:ext>
            </a:extLst>
          </p:cNvPr>
          <p:cNvSpPr>
            <a:spLocks noGrp="1"/>
          </p:cNvSpPr>
          <p:nvPr>
            <p:ph type="body" idx="1"/>
          </p:nvPr>
        </p:nvSpPr>
        <p:spPr>
          <a:xfrm>
            <a:off x="323850" y="1133330"/>
            <a:ext cx="3960117" cy="61193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a:extLst>
              <a:ext uri="{FF2B5EF4-FFF2-40B4-BE49-F238E27FC236}">
                <a16:creationId xmlns:a16="http://schemas.microsoft.com/office/drawing/2014/main" id="{5A6B0E0E-75A2-F94A-0962-615DE4EB24E2}"/>
              </a:ext>
            </a:extLst>
          </p:cNvPr>
          <p:cNvSpPr>
            <a:spLocks noGrp="1"/>
          </p:cNvSpPr>
          <p:nvPr>
            <p:ph sz="half" idx="2"/>
          </p:nvPr>
        </p:nvSpPr>
        <p:spPr>
          <a:xfrm>
            <a:off x="323850" y="1879600"/>
            <a:ext cx="3960117" cy="2205038"/>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2">
            <a:extLst>
              <a:ext uri="{FF2B5EF4-FFF2-40B4-BE49-F238E27FC236}">
                <a16:creationId xmlns:a16="http://schemas.microsoft.com/office/drawing/2014/main" id="{04117240-25E0-9C7E-438D-28789BCE676F}"/>
              </a:ext>
            </a:extLst>
          </p:cNvPr>
          <p:cNvSpPr>
            <a:spLocks noGrp="1"/>
          </p:cNvSpPr>
          <p:nvPr>
            <p:ph type="body" idx="13"/>
          </p:nvPr>
        </p:nvSpPr>
        <p:spPr>
          <a:xfrm>
            <a:off x="4860033" y="1133330"/>
            <a:ext cx="3960117" cy="619125"/>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2">
            <a:extLst>
              <a:ext uri="{FF2B5EF4-FFF2-40B4-BE49-F238E27FC236}">
                <a16:creationId xmlns:a16="http://schemas.microsoft.com/office/drawing/2014/main" id="{BCE98A3E-1FE1-0DB5-2352-C9DF207F4BE3}"/>
              </a:ext>
            </a:extLst>
          </p:cNvPr>
          <p:cNvSpPr>
            <a:spLocks noGrp="1"/>
          </p:cNvSpPr>
          <p:nvPr>
            <p:ph sz="quarter" idx="4"/>
          </p:nvPr>
        </p:nvSpPr>
        <p:spPr>
          <a:xfrm>
            <a:off x="4860033" y="1879600"/>
            <a:ext cx="3960117" cy="2205038"/>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Foliennummernplatzhalter">
            <a:extLst>
              <a:ext uri="{FF2B5EF4-FFF2-40B4-BE49-F238E27FC236}">
                <a16:creationId xmlns:a16="http://schemas.microsoft.com/office/drawing/2014/main" id="{2D7E17B0-6C39-E84C-8C98-5FA3A41CA805}"/>
              </a:ext>
              <a:ext uri="{C183D7F6-B498-43B3-948B-1728B52AA6E4}">
                <adec:decorative xmlns:adec="http://schemas.microsoft.com/office/drawing/2017/decorative" val="1"/>
              </a:ext>
            </a:extLst>
          </p:cNvPr>
          <p:cNvSpPr>
            <a:spLocks noGrp="1"/>
          </p:cNvSpPr>
          <p:nvPr>
            <p:ph type="sldNum" sz="quarter" idx="12"/>
          </p:nvPr>
        </p:nvSpPr>
        <p:spPr>
          <a:xfrm>
            <a:off x="8117160" y="4616957"/>
            <a:ext cx="702990" cy="274637"/>
          </a:xfrm>
          <a:prstGeom prst="rect">
            <a:avLst/>
          </a:prstGeom>
        </p:spPr>
        <p:txBody>
          <a:bodyPr/>
          <a:lstStyle/>
          <a:p>
            <a:fld id="{309D5144-004E-1E45-907B-65C86CA25C3F}" type="slidenum">
              <a:rPr lang="de-DE" smtClean="0"/>
              <a:t>‹#›</a:t>
            </a:fld>
            <a:endParaRPr lang="de-DE"/>
          </a:p>
        </p:txBody>
      </p:sp>
      <p:sp>
        <p:nvSpPr>
          <p:cNvPr id="2" name="Datumsplatzhalter">
            <a:extLst>
              <a:ext uri="{FF2B5EF4-FFF2-40B4-BE49-F238E27FC236}">
                <a16:creationId xmlns:a16="http://schemas.microsoft.com/office/drawing/2014/main" id="{1D790461-F92A-CC5D-2798-7693BAA16A29}"/>
              </a:ext>
              <a:ext uri="{C183D7F6-B498-43B3-948B-1728B52AA6E4}">
                <adec:decorative xmlns:adec="http://schemas.microsoft.com/office/drawing/2017/decorative" val="1"/>
              </a:ext>
            </a:extLst>
          </p:cNvPr>
          <p:cNvSpPr>
            <a:spLocks noGrp="1"/>
          </p:cNvSpPr>
          <p:nvPr>
            <p:ph type="dt" sz="half" idx="14"/>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5" name="Fußzeilenplatzhalter">
            <a:extLst>
              <a:ext uri="{FF2B5EF4-FFF2-40B4-BE49-F238E27FC236}">
                <a16:creationId xmlns:a16="http://schemas.microsoft.com/office/drawing/2014/main" id="{DDED3A4E-19FA-52ED-810A-479DD1F26592}"/>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6004212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71CA5E38-AD06-052F-D243-EF2FC83E6373}"/>
              </a:ext>
            </a:extLst>
          </p:cNvPr>
          <p:cNvSpPr>
            <a:spLocks noGrp="1"/>
          </p:cNvSpPr>
          <p:nvPr>
            <p:ph type="title" hasCustomPrompt="1"/>
          </p:nvPr>
        </p:nvSpPr>
        <p:spPr>
          <a:xfrm>
            <a:off x="323850" y="339502"/>
            <a:ext cx="3168650" cy="575841"/>
          </a:xfrm>
        </p:spPr>
        <p:txBody>
          <a:bodyPr/>
          <a:lstStyle/>
          <a:p>
            <a:r>
              <a:rPr lang="de-DE"/>
              <a:t>Titel</a:t>
            </a:r>
          </a:p>
        </p:txBody>
      </p:sp>
      <p:sp>
        <p:nvSpPr>
          <p:cNvPr id="4" name="Textplatzhalter">
            <a:extLst>
              <a:ext uri="{FF2B5EF4-FFF2-40B4-BE49-F238E27FC236}">
                <a16:creationId xmlns:a16="http://schemas.microsoft.com/office/drawing/2014/main" id="{C6CD7452-71E2-D02E-ACAE-A574F4E5A958}"/>
              </a:ext>
            </a:extLst>
          </p:cNvPr>
          <p:cNvSpPr>
            <a:spLocks noGrp="1"/>
          </p:cNvSpPr>
          <p:nvPr>
            <p:ph type="body" sz="half" idx="2"/>
          </p:nvPr>
        </p:nvSpPr>
        <p:spPr>
          <a:xfrm>
            <a:off x="323851" y="1131888"/>
            <a:ext cx="3168650" cy="29527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3" name="Inhaltsplatzhalter">
            <a:extLst>
              <a:ext uri="{FF2B5EF4-FFF2-40B4-BE49-F238E27FC236}">
                <a16:creationId xmlns:a16="http://schemas.microsoft.com/office/drawing/2014/main" id="{7610A72B-21A5-96FD-DCC8-D60D15D1ADB3}"/>
              </a:ext>
            </a:extLst>
          </p:cNvPr>
          <p:cNvSpPr>
            <a:spLocks noGrp="1"/>
          </p:cNvSpPr>
          <p:nvPr>
            <p:ph idx="1"/>
          </p:nvPr>
        </p:nvSpPr>
        <p:spPr>
          <a:xfrm>
            <a:off x="3887788" y="339503"/>
            <a:ext cx="4932362" cy="37451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Foliennummernplatzhalter">
            <a:extLst>
              <a:ext uri="{FF2B5EF4-FFF2-40B4-BE49-F238E27FC236}">
                <a16:creationId xmlns:a16="http://schemas.microsoft.com/office/drawing/2014/main" id="{32C229D4-8F43-CC72-97C2-B0866651DC21}"/>
              </a:ext>
              <a:ext uri="{C183D7F6-B498-43B3-948B-1728B52AA6E4}">
                <adec:decorative xmlns:adec="http://schemas.microsoft.com/office/drawing/2017/decorative" val="1"/>
              </a:ext>
            </a:extLst>
          </p:cNvPr>
          <p:cNvSpPr>
            <a:spLocks noGrp="1"/>
          </p:cNvSpPr>
          <p:nvPr>
            <p:ph type="sldNum" sz="quarter" idx="12"/>
          </p:nvPr>
        </p:nvSpPr>
        <p:spPr>
          <a:xfrm>
            <a:off x="8117160" y="4616957"/>
            <a:ext cx="702990" cy="274637"/>
          </a:xfrm>
          <a:prstGeom prst="rect">
            <a:avLst/>
          </a:prstGeom>
        </p:spPr>
        <p:txBody>
          <a:bodyPr/>
          <a:lstStyle/>
          <a:p>
            <a:fld id="{309D5144-004E-1E45-907B-65C86CA25C3F}" type="slidenum">
              <a:rPr lang="de-DE" smtClean="0"/>
              <a:t>‹#›</a:t>
            </a:fld>
            <a:endParaRPr lang="de-DE"/>
          </a:p>
        </p:txBody>
      </p:sp>
      <p:sp>
        <p:nvSpPr>
          <p:cNvPr id="2" name="Datumsplatzhalter">
            <a:extLst>
              <a:ext uri="{FF2B5EF4-FFF2-40B4-BE49-F238E27FC236}">
                <a16:creationId xmlns:a16="http://schemas.microsoft.com/office/drawing/2014/main" id="{AB98D548-7EFA-0993-27E3-142384E12365}"/>
              </a:ext>
              <a:ext uri="{C183D7F6-B498-43B3-948B-1728B52AA6E4}">
                <adec:decorative xmlns:adec="http://schemas.microsoft.com/office/drawing/2017/decorative" val="1"/>
              </a:ext>
            </a:extLst>
          </p:cNvPr>
          <p:cNvSpPr>
            <a:spLocks noGrp="1"/>
          </p:cNvSpPr>
          <p:nvPr>
            <p:ph type="dt" sz="half" idx="13"/>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5" name="Fußzeilenplatzhalter">
            <a:extLst>
              <a:ext uri="{FF2B5EF4-FFF2-40B4-BE49-F238E27FC236}">
                <a16:creationId xmlns:a16="http://schemas.microsoft.com/office/drawing/2014/main" id="{3A89B385-8C99-FB81-B57F-F3ED4EB9C571}"/>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1378536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9" name="Titel">
            <a:extLst>
              <a:ext uri="{FF2B5EF4-FFF2-40B4-BE49-F238E27FC236}">
                <a16:creationId xmlns:a16="http://schemas.microsoft.com/office/drawing/2014/main" id="{A7BA631A-EF29-8182-4001-4759D6684911}"/>
              </a:ext>
            </a:extLst>
          </p:cNvPr>
          <p:cNvSpPr>
            <a:spLocks noGrp="1"/>
          </p:cNvSpPr>
          <p:nvPr>
            <p:ph type="title" hasCustomPrompt="1"/>
          </p:nvPr>
        </p:nvSpPr>
        <p:spPr>
          <a:xfrm>
            <a:off x="323850" y="339502"/>
            <a:ext cx="3168650" cy="575841"/>
          </a:xfrm>
        </p:spPr>
        <p:txBody>
          <a:bodyPr/>
          <a:lstStyle/>
          <a:p>
            <a:r>
              <a:rPr lang="de-DE"/>
              <a:t>Titel</a:t>
            </a:r>
          </a:p>
        </p:txBody>
      </p:sp>
      <p:sp>
        <p:nvSpPr>
          <p:cNvPr id="4" name="Textplatzhalter">
            <a:extLst>
              <a:ext uri="{FF2B5EF4-FFF2-40B4-BE49-F238E27FC236}">
                <a16:creationId xmlns:a16="http://schemas.microsoft.com/office/drawing/2014/main" id="{9690B3AD-4342-072E-81A9-FF969E28A3EC}"/>
              </a:ext>
            </a:extLst>
          </p:cNvPr>
          <p:cNvSpPr>
            <a:spLocks noGrp="1"/>
          </p:cNvSpPr>
          <p:nvPr>
            <p:ph type="body" sz="half" idx="2"/>
          </p:nvPr>
        </p:nvSpPr>
        <p:spPr>
          <a:xfrm>
            <a:off x="323851" y="1543050"/>
            <a:ext cx="3168650" cy="254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3" name="Bildplatzhalter">
            <a:extLst>
              <a:ext uri="{FF2B5EF4-FFF2-40B4-BE49-F238E27FC236}">
                <a16:creationId xmlns:a16="http://schemas.microsoft.com/office/drawing/2014/main" id="{2922ACD9-FFDA-7A98-706E-2EE5D82A6D4B}"/>
              </a:ext>
            </a:extLst>
          </p:cNvPr>
          <p:cNvSpPr>
            <a:spLocks noGrp="1"/>
          </p:cNvSpPr>
          <p:nvPr>
            <p:ph type="pic" idx="1" hasCustomPrompt="1"/>
          </p:nvPr>
        </p:nvSpPr>
        <p:spPr>
          <a:xfrm>
            <a:off x="4067944" y="339725"/>
            <a:ext cx="4752206" cy="3744913"/>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 und mit Alternativtext versehen</a:t>
            </a:r>
          </a:p>
        </p:txBody>
      </p:sp>
      <p:sp>
        <p:nvSpPr>
          <p:cNvPr id="2" name="Foliennummernplatzhalter">
            <a:extLst>
              <a:ext uri="{FF2B5EF4-FFF2-40B4-BE49-F238E27FC236}">
                <a16:creationId xmlns:a16="http://schemas.microsoft.com/office/drawing/2014/main" id="{42E28986-8242-C2CB-3C35-2C7D2E91C186}"/>
              </a:ext>
              <a:ext uri="{C183D7F6-B498-43B3-948B-1728B52AA6E4}">
                <adec:decorative xmlns:adec="http://schemas.microsoft.com/office/drawing/2017/decorative" val="1"/>
              </a:ext>
            </a:extLst>
          </p:cNvPr>
          <p:cNvSpPr>
            <a:spLocks noGrp="1"/>
          </p:cNvSpPr>
          <p:nvPr>
            <p:ph type="sldNum" sz="quarter" idx="12"/>
          </p:nvPr>
        </p:nvSpPr>
        <p:spPr>
          <a:xfrm>
            <a:off x="8123094" y="4616957"/>
            <a:ext cx="702990" cy="274637"/>
          </a:xfrm>
          <a:prstGeom prst="rect">
            <a:avLst/>
          </a:prstGeom>
        </p:spPr>
        <p:txBody>
          <a:bodyPr/>
          <a:lstStyle>
            <a:lvl1pPr algn="r">
              <a:defRPr/>
            </a:lvl1pPr>
          </a:lstStyle>
          <a:p>
            <a:fld id="{309D5144-004E-1E45-907B-65C86CA25C3F}" type="slidenum">
              <a:rPr lang="de-DE" smtClean="0"/>
              <a:pPr/>
              <a:t>‹#›</a:t>
            </a:fld>
            <a:endParaRPr lang="de-DE"/>
          </a:p>
        </p:txBody>
      </p:sp>
      <p:sp>
        <p:nvSpPr>
          <p:cNvPr id="5" name="Datumsplatzhalter">
            <a:extLst>
              <a:ext uri="{FF2B5EF4-FFF2-40B4-BE49-F238E27FC236}">
                <a16:creationId xmlns:a16="http://schemas.microsoft.com/office/drawing/2014/main" id="{38E4443A-0699-BA84-956E-50A918F28F98}"/>
              </a:ext>
              <a:ext uri="{C183D7F6-B498-43B3-948B-1728B52AA6E4}">
                <adec:decorative xmlns:adec="http://schemas.microsoft.com/office/drawing/2017/decorative" val="1"/>
              </a:ext>
            </a:extLst>
          </p:cNvPr>
          <p:cNvSpPr>
            <a:spLocks noGrp="1"/>
          </p:cNvSpPr>
          <p:nvPr>
            <p:ph type="dt" sz="half" idx="13"/>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6" name="Fußzeilenplatzhalter">
            <a:extLst>
              <a:ext uri="{FF2B5EF4-FFF2-40B4-BE49-F238E27FC236}">
                <a16:creationId xmlns:a16="http://schemas.microsoft.com/office/drawing/2014/main" id="{2B7E7A43-F431-D033-68A6-04D5F8AE65F8}"/>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3904940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breites Foto)">
    <p:spTree>
      <p:nvGrpSpPr>
        <p:cNvPr id="1" name=""/>
        <p:cNvGrpSpPr/>
        <p:nvPr/>
      </p:nvGrpSpPr>
      <p:grpSpPr>
        <a:xfrm>
          <a:off x="0" y="0"/>
          <a:ext cx="0" cy="0"/>
          <a:chOff x="0" y="0"/>
          <a:chExt cx="0" cy="0"/>
        </a:xfrm>
      </p:grpSpPr>
      <p:pic>
        <p:nvPicPr>
          <p:cNvPr id="7" name="UHH-Logo" descr="Logo der Universität Hamburg">
            <a:extLst>
              <a:ext uri="{FF2B5EF4-FFF2-40B4-BE49-F238E27FC236}">
                <a16:creationId xmlns:a16="http://schemas.microsoft.com/office/drawing/2014/main" id="{85CCA211-4FA3-DE47-9381-1796FDA2B8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2595997" cy="1203598"/>
          </a:xfrm>
          <a:prstGeom prst="rect">
            <a:avLst/>
          </a:prstGeom>
        </p:spPr>
      </p:pic>
      <p:sp>
        <p:nvSpPr>
          <p:cNvPr id="2" name="Titel">
            <a:extLst>
              <a:ext uri="{FF2B5EF4-FFF2-40B4-BE49-F238E27FC236}">
                <a16:creationId xmlns:a16="http://schemas.microsoft.com/office/drawing/2014/main" id="{212D9A33-9A12-B80E-DCB8-72E1ADC3E8AC}"/>
              </a:ext>
            </a:extLst>
          </p:cNvPr>
          <p:cNvSpPr>
            <a:spLocks noGrp="1"/>
          </p:cNvSpPr>
          <p:nvPr>
            <p:ph type="ctrTitle" hasCustomPrompt="1"/>
          </p:nvPr>
        </p:nvSpPr>
        <p:spPr>
          <a:xfrm>
            <a:off x="395536" y="3405505"/>
            <a:ext cx="2879996" cy="422039"/>
          </a:xfrm>
        </p:spPr>
        <p:txBody>
          <a:bodyPr wrap="square" lIns="0" anchor="b" anchorCtr="0">
            <a:spAutoFit/>
          </a:bodyPr>
          <a:lstStyle>
            <a:lvl1pPr algn="l">
              <a:lnSpc>
                <a:spcPct val="110000"/>
              </a:lnSpc>
              <a:defRPr sz="2000"/>
            </a:lvl1pPr>
          </a:lstStyle>
          <a:p>
            <a:r>
              <a:rPr lang="de-DE"/>
              <a:t>Titel der Präsentation</a:t>
            </a:r>
          </a:p>
        </p:txBody>
      </p:sp>
      <p:sp>
        <p:nvSpPr>
          <p:cNvPr id="3" name="Person">
            <a:extLst>
              <a:ext uri="{FF2B5EF4-FFF2-40B4-BE49-F238E27FC236}">
                <a16:creationId xmlns:a16="http://schemas.microsoft.com/office/drawing/2014/main" id="{49607EE8-9A52-264C-0A8E-04314631BBDB}"/>
              </a:ext>
            </a:extLst>
          </p:cNvPr>
          <p:cNvSpPr>
            <a:spLocks noGrp="1"/>
          </p:cNvSpPr>
          <p:nvPr>
            <p:ph type="subTitle" idx="1" hasCustomPrompt="1"/>
          </p:nvPr>
        </p:nvSpPr>
        <p:spPr>
          <a:xfrm>
            <a:off x="395536" y="4083918"/>
            <a:ext cx="2879998" cy="354896"/>
          </a:xfrm>
        </p:spPr>
        <p:txBody>
          <a:bodyPr wrap="square" lIns="0" tIns="36000" bIns="36000" anchor="b" anchorCtr="0">
            <a:normAutofit/>
          </a:bodyPr>
          <a:lstStyle>
            <a:lvl1pPr marL="0" indent="0" algn="l">
              <a:buNone/>
              <a:defRPr sz="1400" b="1" i="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(Titel) Vorname Nachname</a:t>
            </a:r>
          </a:p>
        </p:txBody>
      </p:sp>
      <p:sp>
        <p:nvSpPr>
          <p:cNvPr id="8" name="Datum">
            <a:extLst>
              <a:ext uri="{FF2B5EF4-FFF2-40B4-BE49-F238E27FC236}">
                <a16:creationId xmlns:a16="http://schemas.microsoft.com/office/drawing/2014/main" id="{DA956C75-6071-5A72-5101-E9E0F0B38111}"/>
              </a:ext>
            </a:extLst>
          </p:cNvPr>
          <p:cNvSpPr>
            <a:spLocks noGrp="1"/>
          </p:cNvSpPr>
          <p:nvPr>
            <p:ph type="body" sz="quarter" idx="15" hasCustomPrompt="1"/>
          </p:nvPr>
        </p:nvSpPr>
        <p:spPr>
          <a:xfrm>
            <a:off x="391599" y="4444206"/>
            <a:ext cx="2883933" cy="431800"/>
          </a:xfrm>
        </p:spPr>
        <p:txBody>
          <a:bodyPr>
            <a:normAutofit/>
          </a:bodyPr>
          <a:lstStyle>
            <a:lvl1pPr marL="0" indent="0">
              <a:buNone/>
              <a:defRPr sz="1400" b="0" i="0">
                <a:latin typeface="+mn-lt"/>
              </a:defRPr>
            </a:lvl1pPr>
          </a:lstStyle>
          <a:p>
            <a:pPr lvl="0"/>
            <a:r>
              <a:rPr lang="de-DE"/>
              <a:t>Datum</a:t>
            </a:r>
          </a:p>
        </p:txBody>
      </p:sp>
      <p:sp>
        <p:nvSpPr>
          <p:cNvPr id="10" name="Bildplatzhalter">
            <a:extLst>
              <a:ext uri="{FF2B5EF4-FFF2-40B4-BE49-F238E27FC236}">
                <a16:creationId xmlns:a16="http://schemas.microsoft.com/office/drawing/2014/main" id="{905ACCED-057A-5F1D-E5CC-5F73BBA4A6C5}"/>
              </a:ext>
            </a:extLst>
          </p:cNvPr>
          <p:cNvSpPr>
            <a:spLocks noGrp="1"/>
          </p:cNvSpPr>
          <p:nvPr>
            <p:ph type="pic" sz="quarter" idx="13" hasCustomPrompt="1"/>
          </p:nvPr>
        </p:nvSpPr>
        <p:spPr>
          <a:xfrm>
            <a:off x="3492501" y="0"/>
            <a:ext cx="5651499" cy="5143500"/>
          </a:xfrm>
        </p:spPr>
        <p:txBody>
          <a:bodyPr/>
          <a:lstStyle>
            <a:lvl1pPr marL="0" indent="0">
              <a:buNone/>
              <a:defRPr/>
            </a:lvl1pPr>
          </a:lstStyle>
          <a:p>
            <a:r>
              <a:rPr lang="de-DE"/>
              <a:t>Bild einfügen und mit Alternativtext versehen</a:t>
            </a:r>
          </a:p>
        </p:txBody>
      </p:sp>
      <p:sp>
        <p:nvSpPr>
          <p:cNvPr id="12" name="Copyright">
            <a:extLst>
              <a:ext uri="{FF2B5EF4-FFF2-40B4-BE49-F238E27FC236}">
                <a16:creationId xmlns:a16="http://schemas.microsoft.com/office/drawing/2014/main" id="{75D257FE-24B9-E7DF-27AC-9DC6B024DE69}"/>
              </a:ext>
            </a:extLst>
          </p:cNvPr>
          <p:cNvSpPr>
            <a:spLocks noGrp="1"/>
          </p:cNvSpPr>
          <p:nvPr>
            <p:ph type="body" sz="quarter" idx="14" hasCustomPrompt="1"/>
          </p:nvPr>
        </p:nvSpPr>
        <p:spPr>
          <a:xfrm>
            <a:off x="8688860" y="4869835"/>
            <a:ext cx="459596" cy="273665"/>
          </a:xfrm>
          <a:solidFill>
            <a:schemeClr val="bg1">
              <a:alpha val="75000"/>
            </a:schemeClr>
          </a:solidFill>
        </p:spPr>
        <p:txBody>
          <a:bodyPr wrap="none" lIns="72000" rIns="72000" anchor="b" anchorCtr="0">
            <a:spAutoFit/>
          </a:bodyPr>
          <a:lstStyle>
            <a:lvl1pPr marL="0" indent="0" algn="r">
              <a:buNone/>
              <a:defRPr sz="1100">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de-DE"/>
              <a:t>Foto:</a:t>
            </a:r>
          </a:p>
        </p:txBody>
      </p:sp>
    </p:spTree>
    <p:extLst>
      <p:ext uri="{BB962C8B-B14F-4D97-AF65-F5344CB8AC3E}">
        <p14:creationId xmlns:p14="http://schemas.microsoft.com/office/powerpoint/2010/main" val="2199270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43FE6B7B-AECD-5DB3-3C5A-BC472D3EB264}"/>
              </a:ext>
            </a:extLst>
          </p:cNvPr>
          <p:cNvSpPr>
            <a:spLocks noGrp="1"/>
          </p:cNvSpPr>
          <p:nvPr>
            <p:ph type="title"/>
          </p:nvPr>
        </p:nvSpPr>
        <p:spPr/>
        <p:txBody>
          <a:bodyPr/>
          <a:lstStyle/>
          <a:p>
            <a:r>
              <a:rPr lang="de-DE"/>
              <a:t>Mastertitelformat bearbeiten</a:t>
            </a:r>
          </a:p>
        </p:txBody>
      </p:sp>
      <p:sp>
        <p:nvSpPr>
          <p:cNvPr id="3" name="Vertikaler Textplatzhalter">
            <a:extLst>
              <a:ext uri="{FF2B5EF4-FFF2-40B4-BE49-F238E27FC236}">
                <a16:creationId xmlns:a16="http://schemas.microsoft.com/office/drawing/2014/main" id="{90EE0EAE-B40D-ABFA-DF3B-1E0A271EBFF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a:extLst>
              <a:ext uri="{FF2B5EF4-FFF2-40B4-BE49-F238E27FC236}">
                <a16:creationId xmlns:a16="http://schemas.microsoft.com/office/drawing/2014/main" id="{73D19A3A-9D19-25EC-0099-B725FA014C1E}"/>
              </a:ext>
              <a:ext uri="{C183D7F6-B498-43B3-948B-1728B52AA6E4}">
                <adec:decorative xmlns:adec="http://schemas.microsoft.com/office/drawing/2017/decorative" val="1"/>
              </a:ext>
            </a:extLst>
          </p:cNvPr>
          <p:cNvSpPr>
            <a:spLocks noGrp="1"/>
          </p:cNvSpPr>
          <p:nvPr>
            <p:ph type="sldNum" sz="quarter" idx="12"/>
          </p:nvPr>
        </p:nvSpPr>
        <p:spPr>
          <a:xfrm>
            <a:off x="8244408" y="4616957"/>
            <a:ext cx="702990" cy="274637"/>
          </a:xfrm>
          <a:prstGeom prst="rect">
            <a:avLst/>
          </a:prstGeom>
        </p:spPr>
        <p:txBody>
          <a:bodyPr/>
          <a:lstStyle/>
          <a:p>
            <a:fld id="{309D5144-004E-1E45-907B-65C86CA25C3F}" type="slidenum">
              <a:rPr lang="de-DE" smtClean="0"/>
              <a:t>‹#›</a:t>
            </a:fld>
            <a:endParaRPr lang="de-DE"/>
          </a:p>
        </p:txBody>
      </p:sp>
      <p:sp>
        <p:nvSpPr>
          <p:cNvPr id="7" name="Datumsplatzhalter">
            <a:extLst>
              <a:ext uri="{FF2B5EF4-FFF2-40B4-BE49-F238E27FC236}">
                <a16:creationId xmlns:a16="http://schemas.microsoft.com/office/drawing/2014/main" id="{EAEFFCCA-FF96-1BD5-82EC-A8E5D8FC778A}"/>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8" name="Fußzeilenplatzhalter">
            <a:extLst>
              <a:ext uri="{FF2B5EF4-FFF2-40B4-BE49-F238E27FC236}">
                <a16:creationId xmlns:a16="http://schemas.microsoft.com/office/drawing/2014/main" id="{CC773BF3-EE87-D7D3-42AC-14118F40BB75}"/>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3502442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kaler Titel und Text">
    <p:spTree>
      <p:nvGrpSpPr>
        <p:cNvPr id="1" name=""/>
        <p:cNvGrpSpPr/>
        <p:nvPr/>
      </p:nvGrpSpPr>
      <p:grpSpPr>
        <a:xfrm>
          <a:off x="0" y="0"/>
          <a:ext cx="0" cy="0"/>
          <a:chOff x="0" y="0"/>
          <a:chExt cx="0" cy="0"/>
        </a:xfrm>
      </p:grpSpPr>
      <p:sp>
        <p:nvSpPr>
          <p:cNvPr id="2" name="Vertikaler Titel">
            <a:extLst>
              <a:ext uri="{FF2B5EF4-FFF2-40B4-BE49-F238E27FC236}">
                <a16:creationId xmlns:a16="http://schemas.microsoft.com/office/drawing/2014/main" id="{739204E3-4520-F5FE-68EE-32837232A4E6}"/>
              </a:ext>
            </a:extLst>
          </p:cNvPr>
          <p:cNvSpPr>
            <a:spLocks noGrp="1"/>
          </p:cNvSpPr>
          <p:nvPr>
            <p:ph type="title" orient="vert"/>
          </p:nvPr>
        </p:nvSpPr>
        <p:spPr>
          <a:xfrm>
            <a:off x="6543675" y="274638"/>
            <a:ext cx="1971675" cy="4357687"/>
          </a:xfrm>
        </p:spPr>
        <p:txBody>
          <a:bodyPr vert="eaVert"/>
          <a:lstStyle/>
          <a:p>
            <a:r>
              <a:rPr lang="de-DE"/>
              <a:t>Mastertitelformat bearbeiten</a:t>
            </a:r>
          </a:p>
        </p:txBody>
      </p:sp>
      <p:sp>
        <p:nvSpPr>
          <p:cNvPr id="3" name="Vertikaler Textplatzhalter">
            <a:extLst>
              <a:ext uri="{FF2B5EF4-FFF2-40B4-BE49-F238E27FC236}">
                <a16:creationId xmlns:a16="http://schemas.microsoft.com/office/drawing/2014/main" id="{223D141D-59D3-B9C9-964F-A39EADF2986C}"/>
              </a:ext>
            </a:extLst>
          </p:cNvPr>
          <p:cNvSpPr>
            <a:spLocks noGrp="1"/>
          </p:cNvSpPr>
          <p:nvPr>
            <p:ph type="body" orient="vert" idx="1"/>
          </p:nvPr>
        </p:nvSpPr>
        <p:spPr>
          <a:xfrm>
            <a:off x="628650" y="274638"/>
            <a:ext cx="5762625" cy="435768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a:extLst>
              <a:ext uri="{FF2B5EF4-FFF2-40B4-BE49-F238E27FC236}">
                <a16:creationId xmlns:a16="http://schemas.microsoft.com/office/drawing/2014/main" id="{F81C2F92-9DFB-31EA-C968-2E1243100A38}"/>
              </a:ext>
              <a:ext uri="{C183D7F6-B498-43B3-948B-1728B52AA6E4}">
                <adec:decorative xmlns:adec="http://schemas.microsoft.com/office/drawing/2017/decorative" val="1"/>
              </a:ext>
            </a:extLst>
          </p:cNvPr>
          <p:cNvSpPr>
            <a:spLocks noGrp="1"/>
          </p:cNvSpPr>
          <p:nvPr>
            <p:ph type="sldNum" sz="quarter" idx="12"/>
          </p:nvPr>
        </p:nvSpPr>
        <p:spPr>
          <a:xfrm>
            <a:off x="8244408" y="4616957"/>
            <a:ext cx="702990" cy="274637"/>
          </a:xfrm>
          <a:prstGeom prst="rect">
            <a:avLst/>
          </a:prstGeom>
        </p:spPr>
        <p:txBody>
          <a:bodyPr/>
          <a:lstStyle/>
          <a:p>
            <a:fld id="{309D5144-004E-1E45-907B-65C86CA25C3F}" type="slidenum">
              <a:rPr lang="de-DE" smtClean="0"/>
              <a:t>‹#›</a:t>
            </a:fld>
            <a:endParaRPr lang="de-DE"/>
          </a:p>
        </p:txBody>
      </p:sp>
      <p:sp>
        <p:nvSpPr>
          <p:cNvPr id="7" name="Datumsplatzhalter">
            <a:extLst>
              <a:ext uri="{FF2B5EF4-FFF2-40B4-BE49-F238E27FC236}">
                <a16:creationId xmlns:a16="http://schemas.microsoft.com/office/drawing/2014/main" id="{B38C2671-C222-21BA-E35B-E77593FA65F2}"/>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8" name="Fußzeilenplatzhalter">
            <a:extLst>
              <a:ext uri="{FF2B5EF4-FFF2-40B4-BE49-F238E27FC236}">
                <a16:creationId xmlns:a16="http://schemas.microsoft.com/office/drawing/2014/main" id="{ADBC56CA-4587-858F-4917-69D3A260B9A8}"/>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348613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ohne Foto)">
    <p:spTree>
      <p:nvGrpSpPr>
        <p:cNvPr id="1" name=""/>
        <p:cNvGrpSpPr/>
        <p:nvPr/>
      </p:nvGrpSpPr>
      <p:grpSpPr>
        <a:xfrm>
          <a:off x="0" y="0"/>
          <a:ext cx="0" cy="0"/>
          <a:chOff x="0" y="0"/>
          <a:chExt cx="0" cy="0"/>
        </a:xfrm>
      </p:grpSpPr>
      <p:pic>
        <p:nvPicPr>
          <p:cNvPr id="7" name="UHH-Logo" descr="Logo der Universität Hamburg">
            <a:extLst>
              <a:ext uri="{FF2B5EF4-FFF2-40B4-BE49-F238E27FC236}">
                <a16:creationId xmlns:a16="http://schemas.microsoft.com/office/drawing/2014/main" id="{A58A1DC7-81D7-0178-6AA2-CE73893550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2595997" cy="1203598"/>
          </a:xfrm>
          <a:prstGeom prst="rect">
            <a:avLst/>
          </a:prstGeom>
        </p:spPr>
      </p:pic>
      <p:sp>
        <p:nvSpPr>
          <p:cNvPr id="5" name="Titel">
            <a:extLst>
              <a:ext uri="{FF2B5EF4-FFF2-40B4-BE49-F238E27FC236}">
                <a16:creationId xmlns:a16="http://schemas.microsoft.com/office/drawing/2014/main" id="{19332011-8135-2225-4921-150D6415C2FD}"/>
              </a:ext>
            </a:extLst>
          </p:cNvPr>
          <p:cNvSpPr>
            <a:spLocks noGrp="1"/>
          </p:cNvSpPr>
          <p:nvPr>
            <p:ph type="ctrTitle" hasCustomPrompt="1"/>
          </p:nvPr>
        </p:nvSpPr>
        <p:spPr>
          <a:xfrm>
            <a:off x="395536" y="3219822"/>
            <a:ext cx="6912768" cy="1027845"/>
          </a:xfrm>
        </p:spPr>
        <p:txBody>
          <a:bodyPr wrap="square" lIns="0" anchor="b" anchorCtr="0">
            <a:normAutofit/>
          </a:bodyPr>
          <a:lstStyle>
            <a:lvl1pPr algn="l">
              <a:lnSpc>
                <a:spcPct val="110000"/>
              </a:lnSpc>
              <a:defRPr sz="2400"/>
            </a:lvl1pPr>
          </a:lstStyle>
          <a:p>
            <a:r>
              <a:rPr lang="de-DE"/>
              <a:t>Vorstellung des neuen Exzellenzclusters „Understanding XYZ“</a:t>
            </a:r>
          </a:p>
        </p:txBody>
      </p:sp>
      <p:sp>
        <p:nvSpPr>
          <p:cNvPr id="9" name="Person">
            <a:extLst>
              <a:ext uri="{FF2B5EF4-FFF2-40B4-BE49-F238E27FC236}">
                <a16:creationId xmlns:a16="http://schemas.microsoft.com/office/drawing/2014/main" id="{6C7258FA-754E-8F00-113F-DF369E71B0DB}"/>
              </a:ext>
            </a:extLst>
          </p:cNvPr>
          <p:cNvSpPr>
            <a:spLocks noGrp="1"/>
          </p:cNvSpPr>
          <p:nvPr>
            <p:ph type="body" sz="quarter" idx="16" hasCustomPrompt="1"/>
          </p:nvPr>
        </p:nvSpPr>
        <p:spPr>
          <a:xfrm>
            <a:off x="1619672" y="4432093"/>
            <a:ext cx="5976664" cy="319630"/>
          </a:xfrm>
        </p:spPr>
        <p:txBody>
          <a:bodyPr wrap="none" tIns="0" bIns="0" anchor="ctr" anchorCtr="0">
            <a:noAutofit/>
          </a:bodyPr>
          <a:lstStyle>
            <a:lvl1pPr marL="0" indent="0">
              <a:lnSpc>
                <a:spcPct val="100000"/>
              </a:lnSpc>
              <a:spcBef>
                <a:spcPts val="0"/>
              </a:spcBef>
              <a:buNone/>
              <a:defRPr sz="1600" b="1" i="0">
                <a:solidFill>
                  <a:schemeClr val="accent2"/>
                </a:solidFill>
                <a:latin typeface="+mn-lt"/>
              </a:defRPr>
            </a:lvl1pPr>
          </a:lstStyle>
          <a:p>
            <a:pPr lvl="0"/>
            <a:r>
              <a:rPr lang="de-DE"/>
              <a:t>(Titel) Vorname Nachname</a:t>
            </a:r>
          </a:p>
        </p:txBody>
      </p:sp>
      <p:sp>
        <p:nvSpPr>
          <p:cNvPr id="3" name="Datum">
            <a:extLst>
              <a:ext uri="{FF2B5EF4-FFF2-40B4-BE49-F238E27FC236}">
                <a16:creationId xmlns:a16="http://schemas.microsoft.com/office/drawing/2014/main" id="{561DAFA2-5F25-5D62-43E1-96363D6D6904}"/>
              </a:ext>
            </a:extLst>
          </p:cNvPr>
          <p:cNvSpPr>
            <a:spLocks noGrp="1"/>
          </p:cNvSpPr>
          <p:nvPr>
            <p:ph type="body" sz="quarter" idx="15" hasCustomPrompt="1"/>
          </p:nvPr>
        </p:nvSpPr>
        <p:spPr>
          <a:xfrm>
            <a:off x="391599" y="4443958"/>
            <a:ext cx="1084057" cy="441454"/>
          </a:xfrm>
        </p:spPr>
        <p:txBody>
          <a:bodyPr>
            <a:normAutofit/>
          </a:bodyPr>
          <a:lstStyle>
            <a:lvl1pPr marL="0" indent="0">
              <a:buNone/>
              <a:defRPr sz="1600" b="0" i="0">
                <a:latin typeface="+mn-lt"/>
              </a:defRPr>
            </a:lvl1pPr>
          </a:lstStyle>
          <a:p>
            <a:pPr lvl="0"/>
            <a:r>
              <a:rPr lang="de-DE"/>
              <a:t>Datum</a:t>
            </a:r>
          </a:p>
        </p:txBody>
      </p:sp>
    </p:spTree>
    <p:extLst>
      <p:ext uri="{BB962C8B-B14F-4D97-AF65-F5344CB8AC3E}">
        <p14:creationId xmlns:p14="http://schemas.microsoft.com/office/powerpoint/2010/main" val="3114673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einspalti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F30FE764-F7B3-C3A0-BE17-FF59C3C4F4BE}"/>
              </a:ext>
            </a:extLst>
          </p:cNvPr>
          <p:cNvSpPr>
            <a:spLocks noGrp="1"/>
          </p:cNvSpPr>
          <p:nvPr>
            <p:ph type="title" hasCustomPrompt="1"/>
          </p:nvPr>
        </p:nvSpPr>
        <p:spPr/>
        <p:txBody>
          <a:bodyPr lIns="0"/>
          <a:lstStyle/>
          <a:p>
            <a:r>
              <a:rPr lang="de-DE"/>
              <a:t>Agenda</a:t>
            </a:r>
          </a:p>
        </p:txBody>
      </p:sp>
      <p:sp>
        <p:nvSpPr>
          <p:cNvPr id="3" name="Inhaltsplatzhalter">
            <a:extLst>
              <a:ext uri="{FF2B5EF4-FFF2-40B4-BE49-F238E27FC236}">
                <a16:creationId xmlns:a16="http://schemas.microsoft.com/office/drawing/2014/main" id="{B54A2940-BCB3-827D-5062-53A2A8B1B0D1}"/>
              </a:ext>
            </a:extLst>
          </p:cNvPr>
          <p:cNvSpPr>
            <a:spLocks noGrp="1"/>
          </p:cNvSpPr>
          <p:nvPr>
            <p:ph idx="1"/>
          </p:nvPr>
        </p:nvSpPr>
        <p:spPr>
          <a:xfrm>
            <a:off x="2627784" y="1131887"/>
            <a:ext cx="6192366" cy="2952751"/>
          </a:xfrm>
        </p:spPr>
        <p:txBody>
          <a:bodyPr lIns="0">
            <a:normAutofit/>
          </a:bodyPr>
          <a:lstStyle>
            <a:lvl1pPr marL="342900" indent="-432000">
              <a:lnSpc>
                <a:spcPct val="110000"/>
              </a:lnSpc>
              <a:spcBef>
                <a:spcPts val="1800"/>
              </a:spcBef>
              <a:buSzPct val="180000"/>
              <a:buFont typeface="+mj-lt"/>
              <a:buAutoNum type="arabicPlain"/>
              <a:defRPr sz="2000"/>
            </a:lvl1pPr>
            <a:lvl2pPr marL="800100" indent="-342900">
              <a:lnSpc>
                <a:spcPct val="110000"/>
              </a:lnSpc>
              <a:buSzPct val="100000"/>
              <a:buFont typeface="Wingdings" pitchFamily="2" charset="2"/>
              <a:buChar char="§"/>
              <a:defRPr sz="2000"/>
            </a:lvl2pPr>
            <a:lvl3pPr marL="1257300" indent="-342900">
              <a:lnSpc>
                <a:spcPct val="110000"/>
              </a:lnSpc>
              <a:buSzPct val="100000"/>
              <a:buFont typeface="Wingdings" pitchFamily="2" charset="2"/>
              <a:buChar char="§"/>
              <a:defRPr sz="2000"/>
            </a:lvl3pPr>
            <a:lvl4pPr marL="1714500" indent="-342900">
              <a:lnSpc>
                <a:spcPct val="110000"/>
              </a:lnSpc>
              <a:buSzPct val="100000"/>
              <a:buFont typeface="Wingdings" pitchFamily="2" charset="2"/>
              <a:buChar char="§"/>
              <a:defRPr sz="2000"/>
            </a:lvl4pPr>
            <a:lvl5pPr marL="2171700" indent="-342900">
              <a:lnSpc>
                <a:spcPct val="110000"/>
              </a:lnSpc>
              <a:buSzPct val="100000"/>
              <a:buFont typeface="Wingdings" pitchFamily="2" charset="2"/>
              <a:buChar cha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Foliennummernplatzhalter">
            <a:extLst>
              <a:ext uri="{FF2B5EF4-FFF2-40B4-BE49-F238E27FC236}">
                <a16:creationId xmlns:a16="http://schemas.microsoft.com/office/drawing/2014/main" id="{BCE49DE1-412F-9551-E6D9-B0052C74974A}"/>
              </a:ext>
              <a:ext uri="{C183D7F6-B498-43B3-948B-1728B52AA6E4}">
                <adec:decorative xmlns:adec="http://schemas.microsoft.com/office/drawing/2017/decorative" val="1"/>
              </a:ext>
            </a:extLst>
          </p:cNvPr>
          <p:cNvSpPr>
            <a:spLocks noGrp="1"/>
          </p:cNvSpPr>
          <p:nvPr>
            <p:ph type="sldNum" sz="quarter" idx="12"/>
          </p:nvPr>
        </p:nvSpPr>
        <p:spPr>
          <a:xfrm>
            <a:off x="8117160" y="4616957"/>
            <a:ext cx="702990" cy="274637"/>
          </a:xfrm>
          <a:prstGeom prst="rect">
            <a:avLst/>
          </a:prstGeom>
        </p:spPr>
        <p:txBody>
          <a:bodyPr/>
          <a:lstStyle/>
          <a:p>
            <a:fld id="{309D5144-004E-1E45-907B-65C86CA25C3F}" type="slidenum">
              <a:rPr lang="de-DE" smtClean="0"/>
              <a:t>‹#›</a:t>
            </a:fld>
            <a:endParaRPr lang="de-DE"/>
          </a:p>
        </p:txBody>
      </p:sp>
      <p:sp>
        <p:nvSpPr>
          <p:cNvPr id="4" name="Datumsplatzhalter">
            <a:extLst>
              <a:ext uri="{FF2B5EF4-FFF2-40B4-BE49-F238E27FC236}">
                <a16:creationId xmlns:a16="http://schemas.microsoft.com/office/drawing/2014/main" id="{B159FC35-01D5-3D9B-4190-D9C5FC36BB11}"/>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5" name="Fußzeilenplatzhalter">
            <a:extLst>
              <a:ext uri="{FF2B5EF4-FFF2-40B4-BE49-F238E27FC236}">
                <a16:creationId xmlns:a16="http://schemas.microsoft.com/office/drawing/2014/main" id="{E4430A3C-2541-14FB-44D9-E3672892AF7C}"/>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4122293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Agenda (zweispalti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F30FE764-F7B3-C3A0-BE17-FF59C3C4F4BE}"/>
              </a:ext>
            </a:extLst>
          </p:cNvPr>
          <p:cNvSpPr>
            <a:spLocks noGrp="1"/>
          </p:cNvSpPr>
          <p:nvPr>
            <p:ph type="title" hasCustomPrompt="1"/>
          </p:nvPr>
        </p:nvSpPr>
        <p:spPr/>
        <p:txBody>
          <a:bodyPr lIns="0"/>
          <a:lstStyle/>
          <a:p>
            <a:r>
              <a:rPr lang="de-DE"/>
              <a:t>Agenda (zweispaltig)</a:t>
            </a:r>
          </a:p>
        </p:txBody>
      </p:sp>
      <p:sp>
        <p:nvSpPr>
          <p:cNvPr id="3" name="Inhaltsplatzhalter">
            <a:extLst>
              <a:ext uri="{FF2B5EF4-FFF2-40B4-BE49-F238E27FC236}">
                <a16:creationId xmlns:a16="http://schemas.microsoft.com/office/drawing/2014/main" id="{B54A2940-BCB3-827D-5062-53A2A8B1B0D1}"/>
              </a:ext>
            </a:extLst>
          </p:cNvPr>
          <p:cNvSpPr>
            <a:spLocks noGrp="1"/>
          </p:cNvSpPr>
          <p:nvPr>
            <p:ph idx="1"/>
          </p:nvPr>
        </p:nvSpPr>
        <p:spPr>
          <a:xfrm>
            <a:off x="755576" y="1419622"/>
            <a:ext cx="8064574" cy="2448695"/>
          </a:xfrm>
        </p:spPr>
        <p:txBody>
          <a:bodyPr lIns="0" numCol="2" spcCol="180000"/>
          <a:lstStyle>
            <a:lvl1pPr marL="342900" indent="-342900">
              <a:lnSpc>
                <a:spcPct val="110000"/>
              </a:lnSpc>
              <a:buSzPct val="180000"/>
              <a:buFont typeface="+mj-lt"/>
              <a:buAutoNum type="arabicPlain"/>
              <a:defRPr/>
            </a:lvl1pPr>
            <a:lvl2pPr marL="742950" indent="-285750">
              <a:lnSpc>
                <a:spcPct val="110000"/>
              </a:lnSpc>
              <a:buSzPct val="100000"/>
              <a:buFont typeface="Wingdings" pitchFamily="2" charset="2"/>
              <a:buChar char="§"/>
              <a:defRPr/>
            </a:lvl2pPr>
            <a:lvl3pPr marL="1257300" indent="-342900">
              <a:lnSpc>
                <a:spcPct val="110000"/>
              </a:lnSpc>
              <a:buSzPct val="100000"/>
              <a:buFont typeface="Wingdings" pitchFamily="2" charset="2"/>
              <a:buChar char="§"/>
              <a:defRPr/>
            </a:lvl3pPr>
            <a:lvl4pPr marL="1714500" indent="-342900">
              <a:lnSpc>
                <a:spcPct val="110000"/>
              </a:lnSpc>
              <a:buSzPct val="100000"/>
              <a:buFont typeface="Wingdings" pitchFamily="2" charset="2"/>
              <a:buChar char="§"/>
              <a:defRPr/>
            </a:lvl4pPr>
            <a:lvl5pPr marL="2171700" indent="-342900">
              <a:lnSpc>
                <a:spcPct val="110000"/>
              </a:lnSpc>
              <a:buSzPct val="100000"/>
              <a:buFont typeface="Wingdings" pitchFamily="2" charset="2"/>
              <a:buChar cha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Foliennummernplatzhalter">
            <a:extLst>
              <a:ext uri="{FF2B5EF4-FFF2-40B4-BE49-F238E27FC236}">
                <a16:creationId xmlns:a16="http://schemas.microsoft.com/office/drawing/2014/main" id="{BCE49DE1-412F-9551-E6D9-B0052C74974A}"/>
              </a:ext>
              <a:ext uri="{C183D7F6-B498-43B3-948B-1728B52AA6E4}">
                <adec:decorative xmlns:adec="http://schemas.microsoft.com/office/drawing/2017/decorative" val="1"/>
              </a:ext>
            </a:extLst>
          </p:cNvPr>
          <p:cNvSpPr>
            <a:spLocks noGrp="1"/>
          </p:cNvSpPr>
          <p:nvPr>
            <p:ph type="sldNum" sz="quarter" idx="12"/>
          </p:nvPr>
        </p:nvSpPr>
        <p:spPr>
          <a:xfrm>
            <a:off x="8117160" y="4616957"/>
            <a:ext cx="702990" cy="274637"/>
          </a:xfrm>
          <a:prstGeom prst="rect">
            <a:avLst/>
          </a:prstGeom>
        </p:spPr>
        <p:txBody>
          <a:bodyPr/>
          <a:lstStyle/>
          <a:p>
            <a:fld id="{309D5144-004E-1E45-907B-65C86CA25C3F}" type="slidenum">
              <a:rPr lang="de-DE" smtClean="0"/>
              <a:t>‹#›</a:t>
            </a:fld>
            <a:endParaRPr lang="de-DE"/>
          </a:p>
        </p:txBody>
      </p:sp>
      <p:sp>
        <p:nvSpPr>
          <p:cNvPr id="4" name="Datumsplatzhalter">
            <a:extLst>
              <a:ext uri="{FF2B5EF4-FFF2-40B4-BE49-F238E27FC236}">
                <a16:creationId xmlns:a16="http://schemas.microsoft.com/office/drawing/2014/main" id="{DA8BD811-AB80-6771-3C5B-8A71DDAD881E}"/>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5" name="Fußzeilenplatzhalter">
            <a:extLst>
              <a:ext uri="{FF2B5EF4-FFF2-40B4-BE49-F238E27FC236}">
                <a16:creationId xmlns:a16="http://schemas.microsoft.com/office/drawing/2014/main" id="{13CB44A2-3722-CFA6-C04F-90B773B51A20}"/>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2693284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bschnitts-&#10;überschrift">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1D405C45-0DD4-C48A-FA2D-9BDC7F7EB886}"/>
              </a:ext>
            </a:extLst>
          </p:cNvPr>
          <p:cNvSpPr>
            <a:spLocks noGrp="1"/>
          </p:cNvSpPr>
          <p:nvPr>
            <p:ph type="title"/>
          </p:nvPr>
        </p:nvSpPr>
        <p:spPr>
          <a:xfrm>
            <a:off x="690425" y="2480009"/>
            <a:ext cx="4481836" cy="1027845"/>
          </a:xfrm>
        </p:spPr>
        <p:txBody>
          <a:bodyPr anchor="b">
            <a:spAutoFit/>
          </a:bodyPr>
          <a:lstStyle>
            <a:lvl1pPr>
              <a:lnSpc>
                <a:spcPct val="110000"/>
              </a:lnSpc>
              <a:defRPr sz="2800"/>
            </a:lvl1pPr>
          </a:lstStyle>
          <a:p>
            <a:r>
              <a:rPr lang="de-DE"/>
              <a:t>Mastertitelformat bearbeiten</a:t>
            </a:r>
          </a:p>
        </p:txBody>
      </p:sp>
      <p:sp>
        <p:nvSpPr>
          <p:cNvPr id="5" name="Foliennummernplatzhalter">
            <a:extLst>
              <a:ext uri="{FF2B5EF4-FFF2-40B4-BE49-F238E27FC236}">
                <a16:creationId xmlns:a16="http://schemas.microsoft.com/office/drawing/2014/main" id="{17A60BCC-5616-273E-2AA8-BB9E0C10834E}"/>
              </a:ext>
              <a:ext uri="{C183D7F6-B498-43B3-948B-1728B52AA6E4}">
                <adec:decorative xmlns:adec="http://schemas.microsoft.com/office/drawing/2017/decorative" val="1"/>
              </a:ext>
            </a:extLst>
          </p:cNvPr>
          <p:cNvSpPr>
            <a:spLocks noGrp="1"/>
          </p:cNvSpPr>
          <p:nvPr>
            <p:ph type="sldNum" sz="quarter" idx="4"/>
          </p:nvPr>
        </p:nvSpPr>
        <p:spPr>
          <a:xfrm>
            <a:off x="8162156" y="4615009"/>
            <a:ext cx="657994" cy="274637"/>
          </a:xfrm>
          <a:prstGeom prst="rect">
            <a:avLst/>
          </a:prstGeom>
        </p:spPr>
        <p:txBody>
          <a:bodyPr vert="horz" lIns="91440" tIns="45720" rIns="0" bIns="45720" rtlCol="0" anchor="ctr"/>
          <a:lstStyle>
            <a:lvl1pPr algn="r">
              <a:defRPr sz="1200">
                <a:solidFill>
                  <a:schemeClr val="tx1"/>
                </a:solidFill>
              </a:defRPr>
            </a:lvl1pPr>
          </a:lstStyle>
          <a:p>
            <a:fld id="{3449650F-E03B-624E-B2AD-4F9591B58B11}" type="slidenum">
              <a:rPr lang="de-DE" smtClean="0"/>
              <a:pPr/>
              <a:t>‹#›</a:t>
            </a:fld>
            <a:endParaRPr lang="de-DE"/>
          </a:p>
        </p:txBody>
      </p:sp>
      <p:sp>
        <p:nvSpPr>
          <p:cNvPr id="3" name="Textplatzhalter">
            <a:extLst>
              <a:ext uri="{FF2B5EF4-FFF2-40B4-BE49-F238E27FC236}">
                <a16:creationId xmlns:a16="http://schemas.microsoft.com/office/drawing/2014/main" id="{FA120FAF-72E8-3893-7931-08E06A077721}"/>
              </a:ext>
            </a:extLst>
          </p:cNvPr>
          <p:cNvSpPr>
            <a:spLocks noGrp="1"/>
          </p:cNvSpPr>
          <p:nvPr>
            <p:ph type="body" idx="1" hasCustomPrompt="1"/>
          </p:nvPr>
        </p:nvSpPr>
        <p:spPr>
          <a:xfrm>
            <a:off x="642614" y="402468"/>
            <a:ext cx="4577458" cy="1987980"/>
          </a:xfrm>
        </p:spPr>
        <p:txBody>
          <a:bodyPr wrap="square" lIns="0">
            <a:spAutoFit/>
          </a:bodyPr>
          <a:lstStyle>
            <a:lvl1pPr marL="0" indent="0">
              <a:buNone/>
              <a:defRPr sz="115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1</a:t>
            </a:r>
          </a:p>
        </p:txBody>
      </p:sp>
      <p:sp>
        <p:nvSpPr>
          <p:cNvPr id="11" name="Bildplatzhalter">
            <a:extLst>
              <a:ext uri="{FF2B5EF4-FFF2-40B4-BE49-F238E27FC236}">
                <a16:creationId xmlns:a16="http://schemas.microsoft.com/office/drawing/2014/main" id="{02B05530-5D4E-70F8-52DA-FDF69546DB63}"/>
              </a:ext>
            </a:extLst>
          </p:cNvPr>
          <p:cNvSpPr>
            <a:spLocks noGrp="1"/>
          </p:cNvSpPr>
          <p:nvPr>
            <p:ph type="pic" sz="quarter" idx="13" hasCustomPrompt="1"/>
          </p:nvPr>
        </p:nvSpPr>
        <p:spPr>
          <a:xfrm>
            <a:off x="5651500" y="0"/>
            <a:ext cx="3492797" cy="5143500"/>
          </a:xfrm>
          <a:noFill/>
        </p:spPr>
        <p:txBody>
          <a:bodyPr/>
          <a:lstStyle>
            <a:lvl1pPr marL="0" indent="0">
              <a:buNone/>
              <a:defRPr/>
            </a:lvl1pPr>
          </a:lstStyle>
          <a:p>
            <a:r>
              <a:rPr lang="de-DE"/>
              <a:t>Bild einfügen und mit Alternativtext versehen</a:t>
            </a:r>
          </a:p>
        </p:txBody>
      </p:sp>
      <p:sp>
        <p:nvSpPr>
          <p:cNvPr id="13" name="Copyright">
            <a:extLst>
              <a:ext uri="{FF2B5EF4-FFF2-40B4-BE49-F238E27FC236}">
                <a16:creationId xmlns:a16="http://schemas.microsoft.com/office/drawing/2014/main" id="{D440C51C-B06F-CB2E-ED83-8E483E7779B4}"/>
              </a:ext>
            </a:extLst>
          </p:cNvPr>
          <p:cNvSpPr>
            <a:spLocks noGrp="1"/>
          </p:cNvSpPr>
          <p:nvPr>
            <p:ph type="body" sz="quarter" idx="14" hasCustomPrompt="1"/>
          </p:nvPr>
        </p:nvSpPr>
        <p:spPr>
          <a:xfrm>
            <a:off x="8361849" y="4857140"/>
            <a:ext cx="786607" cy="286360"/>
          </a:xfrm>
          <a:solidFill>
            <a:schemeClr val="bg1">
              <a:alpha val="75000"/>
            </a:schemeClr>
          </a:solidFill>
        </p:spPr>
        <p:txBody>
          <a:bodyPr wrap="none" lIns="72000" rIns="72000" anchor="b" anchorCtr="0">
            <a:spAutoFit/>
          </a:bodyPr>
          <a:lstStyle>
            <a:lvl1pPr marL="0" indent="0" algn="r">
              <a:buNone/>
              <a:defRPr sz="1100">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de-DE"/>
              <a:t>Foto: UHH</a:t>
            </a:r>
          </a:p>
        </p:txBody>
      </p:sp>
      <p:pic>
        <p:nvPicPr>
          <p:cNvPr id="4" name="UHH-Logo">
            <a:extLst>
              <a:ext uri="{FF2B5EF4-FFF2-40B4-BE49-F238E27FC236}">
                <a16:creationId xmlns:a16="http://schemas.microsoft.com/office/drawing/2014/main" id="{D9B3E6FA-960E-96B0-B53A-73021BB11A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96" y="4127776"/>
            <a:ext cx="1769139" cy="820237"/>
          </a:xfrm>
          <a:prstGeom prst="rect">
            <a:avLst/>
          </a:prstGeom>
        </p:spPr>
      </p:pic>
      <p:sp>
        <p:nvSpPr>
          <p:cNvPr id="6" name="Datumsplatzhalter">
            <a:extLst>
              <a:ext uri="{FF2B5EF4-FFF2-40B4-BE49-F238E27FC236}">
                <a16:creationId xmlns:a16="http://schemas.microsoft.com/office/drawing/2014/main" id="{6F15DAC3-6FD9-0866-D987-4FF0DF5E7E7B}"/>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7" name="Fußzeilenplatzhalter">
            <a:extLst>
              <a:ext uri="{FF2B5EF4-FFF2-40B4-BE49-F238E27FC236}">
                <a16:creationId xmlns:a16="http://schemas.microsoft.com/office/drawing/2014/main" id="{BE06C47F-82E8-8701-5EC1-831DF30A6DA2}"/>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2098575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bschnittsüberschrift (auf Foto)">
    <p:spTree>
      <p:nvGrpSpPr>
        <p:cNvPr id="1" name=""/>
        <p:cNvGrpSpPr/>
        <p:nvPr/>
      </p:nvGrpSpPr>
      <p:grpSpPr>
        <a:xfrm>
          <a:off x="0" y="0"/>
          <a:ext cx="0" cy="0"/>
          <a:chOff x="0" y="0"/>
          <a:chExt cx="0" cy="0"/>
        </a:xfrm>
      </p:grpSpPr>
      <p:sp>
        <p:nvSpPr>
          <p:cNvPr id="4" name="Foliennummernplatzhalter">
            <a:extLst>
              <a:ext uri="{FF2B5EF4-FFF2-40B4-BE49-F238E27FC236}">
                <a16:creationId xmlns:a16="http://schemas.microsoft.com/office/drawing/2014/main" id="{9C441111-369E-A65C-85C0-6BD35550F8B5}"/>
              </a:ext>
              <a:ext uri="{C183D7F6-B498-43B3-948B-1728B52AA6E4}">
                <adec:decorative xmlns:adec="http://schemas.microsoft.com/office/drawing/2017/decorative" val="1"/>
              </a:ext>
            </a:extLst>
          </p:cNvPr>
          <p:cNvSpPr>
            <a:spLocks noGrp="1"/>
          </p:cNvSpPr>
          <p:nvPr>
            <p:ph type="sldNum" sz="quarter" idx="4"/>
          </p:nvPr>
        </p:nvSpPr>
        <p:spPr>
          <a:xfrm>
            <a:off x="8162156" y="4615009"/>
            <a:ext cx="657994" cy="274637"/>
          </a:xfrm>
          <a:prstGeom prst="rect">
            <a:avLst/>
          </a:prstGeom>
        </p:spPr>
        <p:txBody>
          <a:bodyPr vert="horz" lIns="91440" tIns="45720" rIns="0" bIns="45720" rtlCol="0" anchor="ctr"/>
          <a:lstStyle>
            <a:lvl1pPr algn="r">
              <a:defRPr sz="1200">
                <a:solidFill>
                  <a:schemeClr val="tx1"/>
                </a:solidFill>
              </a:defRPr>
            </a:lvl1pPr>
          </a:lstStyle>
          <a:p>
            <a:fld id="{3449650F-E03B-624E-B2AD-4F9591B58B11}" type="slidenum">
              <a:rPr lang="de-DE" smtClean="0"/>
              <a:pPr/>
              <a:t>‹#›</a:t>
            </a:fld>
            <a:endParaRPr lang="de-DE"/>
          </a:p>
        </p:txBody>
      </p:sp>
      <p:sp>
        <p:nvSpPr>
          <p:cNvPr id="11" name="Bildplatzhalter">
            <a:extLst>
              <a:ext uri="{FF2B5EF4-FFF2-40B4-BE49-F238E27FC236}">
                <a16:creationId xmlns:a16="http://schemas.microsoft.com/office/drawing/2014/main" id="{02B05530-5D4E-70F8-52DA-FDF69546DB63}"/>
              </a:ext>
              <a:ext uri="{C183D7F6-B498-43B3-948B-1728B52AA6E4}">
                <adec:decorative xmlns:adec="http://schemas.microsoft.com/office/drawing/2017/decorative" val="1"/>
              </a:ext>
            </a:extLst>
          </p:cNvPr>
          <p:cNvSpPr>
            <a:spLocks noGrp="1"/>
          </p:cNvSpPr>
          <p:nvPr>
            <p:ph type="pic" sz="quarter" idx="13" hasCustomPrompt="1"/>
          </p:nvPr>
        </p:nvSpPr>
        <p:spPr>
          <a:xfrm>
            <a:off x="0" y="0"/>
            <a:ext cx="9144297" cy="5143500"/>
          </a:xfrm>
          <a:noFill/>
        </p:spPr>
        <p:txBody>
          <a:bodyPr/>
          <a:lstStyle>
            <a:lvl1pPr marL="0" indent="0">
              <a:buNone/>
              <a:defRPr/>
            </a:lvl1pPr>
          </a:lstStyle>
          <a:p>
            <a:r>
              <a:rPr lang="de-DE"/>
              <a:t>Bild einfügen und mit Alternativtext versehen</a:t>
            </a:r>
          </a:p>
        </p:txBody>
      </p:sp>
      <p:sp>
        <p:nvSpPr>
          <p:cNvPr id="3" name="Copyright">
            <a:extLst>
              <a:ext uri="{FF2B5EF4-FFF2-40B4-BE49-F238E27FC236}">
                <a16:creationId xmlns:a16="http://schemas.microsoft.com/office/drawing/2014/main" id="{DF8F1031-7DA1-B48B-66B9-8557FAFE061C}"/>
              </a:ext>
            </a:extLst>
          </p:cNvPr>
          <p:cNvSpPr>
            <a:spLocks noGrp="1"/>
          </p:cNvSpPr>
          <p:nvPr>
            <p:ph type="body" sz="quarter" idx="14" hasCustomPrompt="1"/>
          </p:nvPr>
        </p:nvSpPr>
        <p:spPr>
          <a:xfrm>
            <a:off x="8361849" y="4857140"/>
            <a:ext cx="786607" cy="286360"/>
          </a:xfrm>
          <a:solidFill>
            <a:schemeClr val="bg1">
              <a:alpha val="75000"/>
            </a:schemeClr>
          </a:solidFill>
        </p:spPr>
        <p:txBody>
          <a:bodyPr wrap="none" lIns="72000" rIns="72000" anchor="b" anchorCtr="0">
            <a:spAutoFit/>
          </a:bodyPr>
          <a:lstStyle>
            <a:lvl1pPr marL="0" indent="0" algn="r">
              <a:buNone/>
              <a:defRPr sz="1100">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de-DE"/>
              <a:t>Foto: UHH</a:t>
            </a:r>
          </a:p>
        </p:txBody>
      </p:sp>
      <p:sp>
        <p:nvSpPr>
          <p:cNvPr id="2" name="Titel">
            <a:extLst>
              <a:ext uri="{FF2B5EF4-FFF2-40B4-BE49-F238E27FC236}">
                <a16:creationId xmlns:a16="http://schemas.microsoft.com/office/drawing/2014/main" id="{1D405C45-0DD4-C48A-FA2D-9BDC7F7EB886}"/>
              </a:ext>
            </a:extLst>
          </p:cNvPr>
          <p:cNvSpPr>
            <a:spLocks noGrp="1"/>
          </p:cNvSpPr>
          <p:nvPr>
            <p:ph type="title"/>
          </p:nvPr>
        </p:nvSpPr>
        <p:spPr>
          <a:xfrm>
            <a:off x="0" y="1028499"/>
            <a:ext cx="3419872" cy="1283937"/>
          </a:xfrm>
          <a:solidFill>
            <a:schemeClr val="accent2"/>
          </a:solidFill>
        </p:spPr>
        <p:txBody>
          <a:bodyPr wrap="square" lIns="540000" tIns="270000" rIns="360000" bIns="270000" anchor="b">
            <a:spAutoFit/>
          </a:bodyPr>
          <a:lstStyle>
            <a:lvl1pPr>
              <a:lnSpc>
                <a:spcPct val="100000"/>
              </a:lnSpc>
              <a:defRPr sz="2400">
                <a:solidFill>
                  <a:schemeClr val="bg1"/>
                </a:solidFill>
              </a:defRPr>
            </a:lvl1pPr>
          </a:lstStyle>
          <a:p>
            <a:r>
              <a:rPr lang="de-DE"/>
              <a:t>Mastertitelformat bearbeiten</a:t>
            </a:r>
          </a:p>
        </p:txBody>
      </p:sp>
      <p:sp>
        <p:nvSpPr>
          <p:cNvPr id="5" name="Datumsplatzhalter">
            <a:extLst>
              <a:ext uri="{FF2B5EF4-FFF2-40B4-BE49-F238E27FC236}">
                <a16:creationId xmlns:a16="http://schemas.microsoft.com/office/drawing/2014/main" id="{DB7858C6-DCA2-C893-3EE8-987458DD8D7C}"/>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6" name="Fußzeilenplatzhalter">
            <a:extLst>
              <a:ext uri="{FF2B5EF4-FFF2-40B4-BE49-F238E27FC236}">
                <a16:creationId xmlns:a16="http://schemas.microsoft.com/office/drawing/2014/main" id="{D369F843-3366-1209-6128-E5DC123E6B5E}"/>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Tree>
    <p:extLst>
      <p:ext uri="{BB962C8B-B14F-4D97-AF65-F5344CB8AC3E}">
        <p14:creationId xmlns:p14="http://schemas.microsoft.com/office/powerpoint/2010/main" val="2668094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a:extLst>
              <a:ext uri="{FF2B5EF4-FFF2-40B4-BE49-F238E27FC236}">
                <a16:creationId xmlns:a16="http://schemas.microsoft.com/office/drawing/2014/main" id="{B54A2940-BCB3-827D-5062-53A2A8B1B0D1}"/>
              </a:ext>
            </a:extLst>
          </p:cNvPr>
          <p:cNvSpPr>
            <a:spLocks noGrp="1"/>
          </p:cNvSpPr>
          <p:nvPr>
            <p:ph idx="1"/>
          </p:nvPr>
        </p:nvSpPr>
        <p:spPr>
          <a:xfrm>
            <a:off x="323850" y="1131887"/>
            <a:ext cx="6192366" cy="2952751"/>
          </a:xfrm>
        </p:spPr>
        <p:txBody>
          <a:bodyPr lIns="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Datumsplatzhalter 7">
            <a:extLst>
              <a:ext uri="{FF2B5EF4-FFF2-40B4-BE49-F238E27FC236}">
                <a16:creationId xmlns:a16="http://schemas.microsoft.com/office/drawing/2014/main" id="{29B302F5-284F-3079-6EAC-C920CD76E577}"/>
              </a:ext>
            </a:extLst>
          </p:cNvPr>
          <p:cNvSpPr>
            <a:spLocks noGrp="1"/>
          </p:cNvSpPr>
          <p:nvPr>
            <p:ph type="dt" sz="half" idx="10"/>
          </p:nvPr>
        </p:nvSpPr>
        <p:spPr/>
        <p:txBody>
          <a:bodyPr/>
          <a:lstStyle/>
          <a:p>
            <a:endParaRPr lang="de-DE"/>
          </a:p>
        </p:txBody>
      </p:sp>
      <p:sp>
        <p:nvSpPr>
          <p:cNvPr id="9" name="Fußzeilenplatzhalter 8">
            <a:extLst>
              <a:ext uri="{FF2B5EF4-FFF2-40B4-BE49-F238E27FC236}">
                <a16:creationId xmlns:a16="http://schemas.microsoft.com/office/drawing/2014/main" id="{71C7B469-3DC0-7EC7-FA90-6C165FB155E0}"/>
              </a:ext>
            </a:extLst>
          </p:cNvPr>
          <p:cNvSpPr>
            <a:spLocks noGrp="1"/>
          </p:cNvSpPr>
          <p:nvPr>
            <p:ph type="ftr" sz="quarter" idx="11"/>
          </p:nvPr>
        </p:nvSpPr>
        <p:spPr/>
        <p:txBody>
          <a:bodyPr/>
          <a:lstStyle/>
          <a:p>
            <a:endParaRPr lang="de-DE"/>
          </a:p>
        </p:txBody>
      </p:sp>
      <p:sp>
        <p:nvSpPr>
          <p:cNvPr id="10" name="Foliennummernplatzhalter 9">
            <a:extLst>
              <a:ext uri="{FF2B5EF4-FFF2-40B4-BE49-F238E27FC236}">
                <a16:creationId xmlns:a16="http://schemas.microsoft.com/office/drawing/2014/main" id="{89367073-303F-D294-FFA0-CB0A3A861F89}"/>
              </a:ext>
            </a:extLst>
          </p:cNvPr>
          <p:cNvSpPr>
            <a:spLocks noGrp="1"/>
          </p:cNvSpPr>
          <p:nvPr>
            <p:ph type="sldNum" sz="quarter" idx="12"/>
          </p:nvPr>
        </p:nvSpPr>
        <p:spPr/>
        <p:txBody>
          <a:bodyPr/>
          <a:lstStyle/>
          <a:p>
            <a:fld id="{3449650F-E03B-624E-B2AD-4F9591B58B11}" type="slidenum">
              <a:rPr lang="de-DE" smtClean="0"/>
              <a:pPr/>
              <a:t>‹#›</a:t>
            </a:fld>
            <a:endParaRPr lang="de-DE"/>
          </a:p>
        </p:txBody>
      </p:sp>
      <p:sp>
        <p:nvSpPr>
          <p:cNvPr id="12" name="Titel 11">
            <a:extLst>
              <a:ext uri="{FF2B5EF4-FFF2-40B4-BE49-F238E27FC236}">
                <a16:creationId xmlns:a16="http://schemas.microsoft.com/office/drawing/2014/main" id="{CEE53C70-75A7-A62E-53DB-69DDC21A6309}"/>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17123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 und Inhalt (blau)">
    <p:bg>
      <p:bgRef idx="1001">
        <a:schemeClr val="bg2"/>
      </p:bgRef>
    </p:bg>
    <p:spTree>
      <p:nvGrpSpPr>
        <p:cNvPr id="1" name=""/>
        <p:cNvGrpSpPr/>
        <p:nvPr/>
      </p:nvGrpSpPr>
      <p:grpSpPr>
        <a:xfrm>
          <a:off x="0" y="0"/>
          <a:ext cx="0" cy="0"/>
          <a:chOff x="0" y="0"/>
          <a:chExt cx="0" cy="0"/>
        </a:xfrm>
      </p:grpSpPr>
      <p:pic>
        <p:nvPicPr>
          <p:cNvPr id="9" name="UHH-Logo">
            <a:extLst>
              <a:ext uri="{FF2B5EF4-FFF2-40B4-BE49-F238E27FC236}">
                <a16:creationId xmlns:a16="http://schemas.microsoft.com/office/drawing/2014/main" id="{3CB7C4BB-7B9F-D5C9-4EC5-58F8D7EEA6D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23850" y="4381726"/>
            <a:ext cx="1295822" cy="422049"/>
          </a:xfrm>
          <a:prstGeom prst="rect">
            <a:avLst/>
          </a:prstGeom>
        </p:spPr>
      </p:pic>
      <p:sp>
        <p:nvSpPr>
          <p:cNvPr id="2" name="Titel">
            <a:extLst>
              <a:ext uri="{FF2B5EF4-FFF2-40B4-BE49-F238E27FC236}">
                <a16:creationId xmlns:a16="http://schemas.microsoft.com/office/drawing/2014/main" id="{F30FE764-F7B3-C3A0-BE17-FF59C3C4F4BE}"/>
              </a:ext>
            </a:extLst>
          </p:cNvPr>
          <p:cNvSpPr>
            <a:spLocks noGrp="1"/>
          </p:cNvSpPr>
          <p:nvPr>
            <p:ph type="title"/>
          </p:nvPr>
        </p:nvSpPr>
        <p:spPr/>
        <p:txBody>
          <a:bodyPr lIns="0"/>
          <a:lstStyle>
            <a:lvl1pPr>
              <a:defRPr>
                <a:solidFill>
                  <a:schemeClr val="tx1"/>
                </a:solidFill>
              </a:defRPr>
            </a:lvl1pPr>
          </a:lstStyle>
          <a:p>
            <a:r>
              <a:rPr lang="de-DE"/>
              <a:t>Mastertitelformat bearbeiten</a:t>
            </a:r>
          </a:p>
        </p:txBody>
      </p:sp>
      <p:sp>
        <p:nvSpPr>
          <p:cNvPr id="4" name="Inhaltsplatzhalter">
            <a:extLst>
              <a:ext uri="{FF2B5EF4-FFF2-40B4-BE49-F238E27FC236}">
                <a16:creationId xmlns:a16="http://schemas.microsoft.com/office/drawing/2014/main" id="{2060DD5D-EE2C-1DE9-17FB-CFD0B6F637A9}"/>
              </a:ext>
            </a:extLst>
          </p:cNvPr>
          <p:cNvSpPr>
            <a:spLocks noGrp="1"/>
          </p:cNvSpPr>
          <p:nvPr>
            <p:ph idx="1"/>
          </p:nvPr>
        </p:nvSpPr>
        <p:spPr>
          <a:xfrm>
            <a:off x="323850" y="1131887"/>
            <a:ext cx="6192366" cy="2952751"/>
          </a:xfrm>
        </p:spPr>
        <p:txBody>
          <a:bodyPr lIns="0"/>
          <a:lstStyle>
            <a:lvl1pPr>
              <a:lnSpc>
                <a:spcPct val="110000"/>
              </a:lnSpc>
              <a:buClr>
                <a:schemeClr val="tx1"/>
              </a:buClr>
              <a:defRPr/>
            </a:lvl1pPr>
            <a:lvl2pPr>
              <a:lnSpc>
                <a:spcPct val="110000"/>
              </a:lnSpc>
              <a:buClr>
                <a:schemeClr val="tx1"/>
              </a:buClr>
              <a:defRPr/>
            </a:lvl2pPr>
            <a:lvl3pPr>
              <a:lnSpc>
                <a:spcPct val="110000"/>
              </a:lnSpc>
              <a:buClr>
                <a:schemeClr val="tx1"/>
              </a:buClr>
              <a:defRPr/>
            </a:lvl3pPr>
            <a:lvl4pPr>
              <a:lnSpc>
                <a:spcPct val="110000"/>
              </a:lnSpc>
              <a:buClr>
                <a:schemeClr val="tx1"/>
              </a:buClr>
              <a:defRPr/>
            </a:lvl4pPr>
            <a:lvl5pPr>
              <a:lnSpc>
                <a:spcPct val="110000"/>
              </a:lnSpc>
              <a:buClr>
                <a:schemeClr val="tx1"/>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Datumsplatzhalter">
            <a:extLst>
              <a:ext uri="{FF2B5EF4-FFF2-40B4-BE49-F238E27FC236}">
                <a16:creationId xmlns:a16="http://schemas.microsoft.com/office/drawing/2014/main" id="{4587A11D-BE80-671B-6AF9-9C02BBFD07F5}"/>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5" name="Fußzeilenplatzhalter">
            <a:extLst>
              <a:ext uri="{FF2B5EF4-FFF2-40B4-BE49-F238E27FC236}">
                <a16:creationId xmlns:a16="http://schemas.microsoft.com/office/drawing/2014/main" id="{F3FCC813-C10C-BF29-F6C2-5F382BA4EC57}"/>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sp>
        <p:nvSpPr>
          <p:cNvPr id="6" name="Foliennummernplatzhalter">
            <a:extLst>
              <a:ext uri="{FF2B5EF4-FFF2-40B4-BE49-F238E27FC236}">
                <a16:creationId xmlns:a16="http://schemas.microsoft.com/office/drawing/2014/main" id="{F6114D8C-4BDC-53CF-1F7F-A0EAB3E23257}"/>
              </a:ext>
              <a:ext uri="{C183D7F6-B498-43B3-948B-1728B52AA6E4}">
                <adec:decorative xmlns:adec="http://schemas.microsoft.com/office/drawing/2017/decorative" val="1"/>
              </a:ext>
            </a:extLst>
          </p:cNvPr>
          <p:cNvSpPr>
            <a:spLocks noGrp="1"/>
          </p:cNvSpPr>
          <p:nvPr>
            <p:ph type="sldNum" sz="quarter" idx="12"/>
          </p:nvPr>
        </p:nvSpPr>
        <p:spPr>
          <a:xfrm>
            <a:off x="8117160" y="4616957"/>
            <a:ext cx="702990" cy="274637"/>
          </a:xfrm>
          <a:prstGeom prst="rect">
            <a:avLst/>
          </a:prstGeom>
        </p:spPr>
        <p:txBody>
          <a:bodyPr/>
          <a:lstStyle/>
          <a:p>
            <a:fld id="{309D5144-004E-1E45-907B-65C86CA25C3F}" type="slidenum">
              <a:rPr lang="de-DE" smtClean="0"/>
              <a:t>‹#›</a:t>
            </a:fld>
            <a:endParaRPr lang="de-DE"/>
          </a:p>
        </p:txBody>
      </p:sp>
    </p:spTree>
    <p:extLst>
      <p:ext uri="{BB962C8B-B14F-4D97-AF65-F5344CB8AC3E}">
        <p14:creationId xmlns:p14="http://schemas.microsoft.com/office/powerpoint/2010/main" val="391072994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a:extLst>
              <a:ext uri="{FF2B5EF4-FFF2-40B4-BE49-F238E27FC236}">
                <a16:creationId xmlns:a16="http://schemas.microsoft.com/office/drawing/2014/main" id="{42467729-862C-ACCE-B8E1-699AA571B6BE}"/>
              </a:ext>
            </a:extLst>
          </p:cNvPr>
          <p:cNvSpPr>
            <a:spLocks noGrp="1"/>
          </p:cNvSpPr>
          <p:nvPr>
            <p:ph type="title"/>
          </p:nvPr>
        </p:nvSpPr>
        <p:spPr>
          <a:xfrm>
            <a:off x="323850" y="339502"/>
            <a:ext cx="8496300" cy="575841"/>
          </a:xfrm>
          <a:prstGeom prst="rect">
            <a:avLst/>
          </a:prstGeom>
        </p:spPr>
        <p:txBody>
          <a:bodyPr vert="horz" lIns="0" tIns="45720" rIns="91440" bIns="45720" rtlCol="0" anchor="t" anchorCtr="0">
            <a:normAutofit/>
          </a:bodyPr>
          <a:lstStyle/>
          <a:p>
            <a:r>
              <a:rPr lang="de-DE"/>
              <a:t>Mastertitelformat bearbeiten</a:t>
            </a:r>
          </a:p>
        </p:txBody>
      </p:sp>
      <p:sp>
        <p:nvSpPr>
          <p:cNvPr id="3" name="Textplatzhalter">
            <a:extLst>
              <a:ext uri="{FF2B5EF4-FFF2-40B4-BE49-F238E27FC236}">
                <a16:creationId xmlns:a16="http://schemas.microsoft.com/office/drawing/2014/main" id="{EC447979-4F8F-513E-6D67-85083E82B188}"/>
              </a:ext>
            </a:extLst>
          </p:cNvPr>
          <p:cNvSpPr>
            <a:spLocks noGrp="1"/>
          </p:cNvSpPr>
          <p:nvPr>
            <p:ph type="body" idx="1"/>
          </p:nvPr>
        </p:nvSpPr>
        <p:spPr>
          <a:xfrm>
            <a:off x="323850" y="1131887"/>
            <a:ext cx="8496300" cy="2933345"/>
          </a:xfrm>
          <a:prstGeom prst="rect">
            <a:avLst/>
          </a:prstGeom>
        </p:spPr>
        <p:txBody>
          <a:bodyPr vert="horz" lIns="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a:extLst>
              <a:ext uri="{FF2B5EF4-FFF2-40B4-BE49-F238E27FC236}">
                <a16:creationId xmlns:a16="http://schemas.microsoft.com/office/drawing/2014/main" id="{A38D8480-7034-8749-BB95-7BE05B39ADB0}"/>
              </a:ext>
              <a:ext uri="{C183D7F6-B498-43B3-948B-1728B52AA6E4}">
                <adec:decorative xmlns:adec="http://schemas.microsoft.com/office/drawing/2017/decorative" val="1"/>
              </a:ext>
            </a:extLst>
          </p:cNvPr>
          <p:cNvSpPr>
            <a:spLocks noGrp="1"/>
          </p:cNvSpPr>
          <p:nvPr>
            <p:ph type="dt" sz="half" idx="2"/>
          </p:nvPr>
        </p:nvSpPr>
        <p:spPr>
          <a:xfrm>
            <a:off x="4211960" y="4615009"/>
            <a:ext cx="997868" cy="274637"/>
          </a:xfrm>
          <a:prstGeom prst="rect">
            <a:avLst/>
          </a:prstGeom>
        </p:spPr>
        <p:txBody>
          <a:bodyPr vert="horz" lIns="91440" tIns="45720" rIns="91440" bIns="45720" rtlCol="0" anchor="ctr"/>
          <a:lstStyle>
            <a:lvl1pPr algn="l">
              <a:defRPr sz="1200">
                <a:solidFill>
                  <a:schemeClr val="tx1"/>
                </a:solidFill>
              </a:defRPr>
            </a:lvl1pPr>
          </a:lstStyle>
          <a:p>
            <a:endParaRPr lang="de-DE"/>
          </a:p>
        </p:txBody>
      </p:sp>
      <p:sp>
        <p:nvSpPr>
          <p:cNvPr id="5" name="Fußzeilenplatzhalter">
            <a:extLst>
              <a:ext uri="{FF2B5EF4-FFF2-40B4-BE49-F238E27FC236}">
                <a16:creationId xmlns:a16="http://schemas.microsoft.com/office/drawing/2014/main" id="{C8655903-FC10-2F8E-CBB3-890499D62CD2}"/>
              </a:ext>
              <a:ext uri="{C183D7F6-B498-43B3-948B-1728B52AA6E4}">
                <adec:decorative xmlns:adec="http://schemas.microsoft.com/office/drawing/2017/decorative" val="1"/>
              </a:ext>
            </a:extLst>
          </p:cNvPr>
          <p:cNvSpPr>
            <a:spLocks noGrp="1"/>
          </p:cNvSpPr>
          <p:nvPr>
            <p:ph type="ftr" sz="quarter" idx="3"/>
          </p:nvPr>
        </p:nvSpPr>
        <p:spPr>
          <a:xfrm>
            <a:off x="5292080" y="4615010"/>
            <a:ext cx="2870076" cy="274637"/>
          </a:xfrm>
          <a:prstGeom prst="rect">
            <a:avLst/>
          </a:prstGeom>
        </p:spPr>
        <p:txBody>
          <a:bodyPr vert="horz" lIns="91440" tIns="45720" rIns="91440" bIns="45720" rtlCol="0" anchor="ctr"/>
          <a:lstStyle>
            <a:lvl1pPr algn="ctr">
              <a:defRPr sz="1200">
                <a:solidFill>
                  <a:schemeClr val="tx1"/>
                </a:solidFill>
              </a:defRPr>
            </a:lvl1pPr>
          </a:lstStyle>
          <a:p>
            <a:endParaRPr lang="de-DE"/>
          </a:p>
        </p:txBody>
      </p:sp>
      <p:pic>
        <p:nvPicPr>
          <p:cNvPr id="10" name="UHH-Logo">
            <a:extLst>
              <a:ext uri="{FF2B5EF4-FFF2-40B4-BE49-F238E27FC236}">
                <a16:creationId xmlns:a16="http://schemas.microsoft.com/office/drawing/2014/main" id="{EA56778A-D8C2-3522-4BDE-8E5736FA4803}"/>
              </a:ext>
              <a:ext uri="{C183D7F6-B498-43B3-948B-1728B52AA6E4}">
                <adec:decorative xmlns:adec="http://schemas.microsoft.com/office/drawing/2017/decorative" val="1"/>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35496" y="4127776"/>
            <a:ext cx="1769139" cy="820237"/>
          </a:xfrm>
          <a:prstGeom prst="rect">
            <a:avLst/>
          </a:prstGeom>
        </p:spPr>
      </p:pic>
      <p:sp>
        <p:nvSpPr>
          <p:cNvPr id="8" name="Foliennummernplatzhalter">
            <a:extLst>
              <a:ext uri="{FF2B5EF4-FFF2-40B4-BE49-F238E27FC236}">
                <a16:creationId xmlns:a16="http://schemas.microsoft.com/office/drawing/2014/main" id="{F0FD46E1-37CF-B929-B565-E8D8B2CAE41F}"/>
              </a:ext>
              <a:ext uri="{C183D7F6-B498-43B3-948B-1728B52AA6E4}">
                <adec:decorative xmlns:adec="http://schemas.microsoft.com/office/drawing/2017/decorative" val="1"/>
              </a:ext>
            </a:extLst>
          </p:cNvPr>
          <p:cNvSpPr>
            <a:spLocks noGrp="1"/>
          </p:cNvSpPr>
          <p:nvPr>
            <p:ph type="sldNum" sz="quarter" idx="4"/>
          </p:nvPr>
        </p:nvSpPr>
        <p:spPr>
          <a:xfrm>
            <a:off x="8162156" y="4615009"/>
            <a:ext cx="657994" cy="274637"/>
          </a:xfrm>
          <a:prstGeom prst="rect">
            <a:avLst/>
          </a:prstGeom>
        </p:spPr>
        <p:txBody>
          <a:bodyPr vert="horz" lIns="91440" tIns="45720" rIns="0" bIns="45720" rtlCol="0" anchor="ctr"/>
          <a:lstStyle>
            <a:lvl1pPr algn="r">
              <a:defRPr sz="1200">
                <a:solidFill>
                  <a:schemeClr val="tx1"/>
                </a:solidFill>
              </a:defRPr>
            </a:lvl1pPr>
          </a:lstStyle>
          <a:p>
            <a:fld id="{3449650F-E03B-624E-B2AD-4F9591B58B11}" type="slidenum">
              <a:rPr lang="de-DE" smtClean="0"/>
              <a:pPr/>
              <a:t>‹#›</a:t>
            </a:fld>
            <a:endParaRPr lang="de-DE"/>
          </a:p>
        </p:txBody>
      </p:sp>
    </p:spTree>
    <p:extLst>
      <p:ext uri="{BB962C8B-B14F-4D97-AF65-F5344CB8AC3E}">
        <p14:creationId xmlns:p14="http://schemas.microsoft.com/office/powerpoint/2010/main" val="3650806544"/>
      </p:ext>
    </p:extLst>
  </p:cSld>
  <p:clrMap bg1="lt1" tx1="dk1" bg2="lt2" tx2="dk2" accent1="accent1" accent2="accent2" accent3="accent3" accent4="accent4" accent5="accent5" accent6="accent6" hlink="hlink" folHlink="folHlink"/>
  <p:sldLayoutIdLst>
    <p:sldLayoutId id="2147483730" r:id="rId1"/>
    <p:sldLayoutId id="2147483709" r:id="rId2"/>
    <p:sldLayoutId id="2147483720" r:id="rId3"/>
    <p:sldLayoutId id="2147483738" r:id="rId4"/>
    <p:sldLayoutId id="2147483739" r:id="rId5"/>
    <p:sldLayoutId id="2147483711" r:id="rId6"/>
    <p:sldLayoutId id="2147483735" r:id="rId7"/>
    <p:sldLayoutId id="2147483710" r:id="rId8"/>
    <p:sldLayoutId id="2147483722" r:id="rId9"/>
    <p:sldLayoutId id="2147483740" r:id="rId10"/>
    <p:sldLayoutId id="2147483727" r:id="rId11"/>
    <p:sldLayoutId id="2147483728" r:id="rId12"/>
    <p:sldLayoutId id="2147483726" r:id="rId13"/>
    <p:sldLayoutId id="2147483714" r:id="rId14"/>
    <p:sldLayoutId id="2147483715" r:id="rId15"/>
    <p:sldLayoutId id="2147483712" r:id="rId16"/>
    <p:sldLayoutId id="2147483713" r:id="rId17"/>
    <p:sldLayoutId id="2147483716" r:id="rId18"/>
    <p:sldLayoutId id="2147483717" r:id="rId19"/>
    <p:sldLayoutId id="2147483718" r:id="rId20"/>
    <p:sldLayoutId id="2147483719" r:id="rId21"/>
  </p:sldLayoutIdLst>
  <p:hf hdr="0" ftr="0" dt="0"/>
  <p:txStyles>
    <p:titleStyle>
      <a:lvl1pPr algn="l" defTabSz="914400" rtl="0" eaLnBrk="1" latinLnBrk="0" hangingPunct="1">
        <a:lnSpc>
          <a:spcPct val="110000"/>
        </a:lnSpc>
        <a:spcBef>
          <a:spcPct val="0"/>
        </a:spcBef>
        <a:buNone/>
        <a:defRPr lang="de-DE" sz="2600" b="1" kern="1200" dirty="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200"/>
        </a:spcBef>
        <a:buClr>
          <a:schemeClr val="tx2"/>
        </a:buClr>
        <a:buFont typeface="Wingdings"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2"/>
        </a:buClr>
        <a:buFont typeface="Wingdings"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tx2"/>
        </a:buClr>
        <a:buFont typeface="Wingdings"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tx2"/>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4" userDrawn="1">
          <p15:clr>
            <a:srgbClr val="F26B43"/>
          </p15:clr>
        </p15:guide>
        <p15:guide id="2" pos="204" userDrawn="1">
          <p15:clr>
            <a:srgbClr val="F26B43"/>
          </p15:clr>
        </p15:guide>
        <p15:guide id="3" pos="5556" userDrawn="1">
          <p15:clr>
            <a:srgbClr val="F26B43"/>
          </p15:clr>
        </p15:guide>
        <p15:guide id="4" orient="horz" pos="3026" userDrawn="1">
          <p15:clr>
            <a:srgbClr val="F26B43"/>
          </p15:clr>
        </p15:guide>
        <p15:guide id="5" orient="horz" pos="2573" userDrawn="1">
          <p15:clr>
            <a:srgbClr val="F26B43"/>
          </p15:clr>
        </p15:guide>
        <p15:guide id="6" orient="horz" pos="713" userDrawn="1">
          <p15:clr>
            <a:srgbClr val="F26B43"/>
          </p15:clr>
        </p15:guide>
        <p15:guide id="7" pos="3560" userDrawn="1">
          <p15:clr>
            <a:srgbClr val="F26B43"/>
          </p15:clr>
        </p15:guide>
        <p15:guide id="8" pos="2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support.microsoft.com/de-de/office/verwenden-der-maus-als-laserpointer-77367b36-d25b-4ed2-8c87-358bc216a1e0" TargetMode="Externa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www.uni-hamburg.de/ga" TargetMode="External"/><Relationship Id="rId2" Type="http://schemas.openxmlformats.org/officeDocument/2006/relationships/hyperlink" Target="https://easydb.uni-hamburg.de/" TargetMode="Externa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hyperlink" Target="https://easydb.uni-hamburg.de/collection/1cd2e731-f8e3-4ff4-af2a-72e5edf89718?collection=6df808dd-0270-4165-834a-4727e0c4caa9" TargetMode="External"/><Relationship Id="rId2" Type="http://schemas.openxmlformats.org/officeDocument/2006/relationships/hyperlink" Target="https://easydb.uni-hamburg.de/" TargetMode="Externa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hyperlink" Target="http://www.uni-hamburg.de/g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emf"/></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uni-hamburg.de/ga"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uni-hamburg.de/ga"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xml"/><Relationship Id="rId7" Type="http://schemas.openxmlformats.org/officeDocument/2006/relationships/image" Target="../media/image24.png"/><Relationship Id="rId12" Type="http://schemas.openxmlformats.org/officeDocument/2006/relationships/image" Target="../media/image190.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170.png"/><Relationship Id="rId11" Type="http://schemas.openxmlformats.org/officeDocument/2006/relationships/slide" Target="slide67.xml"/><Relationship Id="rId5" Type="http://schemas.openxmlformats.org/officeDocument/2006/relationships/image" Target="../media/image23.png"/><Relationship Id="rId10" Type="http://schemas.openxmlformats.org/officeDocument/2006/relationships/image" Target="../media/image25.png"/><Relationship Id="rId4" Type="http://schemas.openxmlformats.org/officeDocument/2006/relationships/image" Target="../media/image16.png"/><Relationship Id="rId9"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kus.uni-hamburg.de/themen/oeffentlichkeitsarbeit/corporate-design/vorlagen/downloads/ppt-manual-barrierefrei.pdf"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8.xml"/><Relationship Id="rId5" Type="http://schemas.openxmlformats.org/officeDocument/2006/relationships/image" Target="../media/image29.sv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9.xml"/><Relationship Id="rId4" Type="http://schemas.openxmlformats.org/officeDocument/2006/relationships/image" Target="../media/image34.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a:extLst>
              <a:ext uri="{FF2B5EF4-FFF2-40B4-BE49-F238E27FC236}">
                <a16:creationId xmlns:a16="http://schemas.microsoft.com/office/drawing/2014/main" id="{C8A05639-FD8E-FA8D-ED3F-70A562242E18}"/>
              </a:ext>
            </a:extLst>
          </p:cNvPr>
          <p:cNvSpPr>
            <a:spLocks noGrp="1"/>
          </p:cNvSpPr>
          <p:nvPr>
            <p:ph type="ctrTitle"/>
          </p:nvPr>
        </p:nvSpPr>
        <p:spPr>
          <a:xfrm>
            <a:off x="395536" y="3219822"/>
            <a:ext cx="6912768" cy="1027845"/>
          </a:xfrm>
        </p:spPr>
        <p:txBody>
          <a:bodyPr/>
          <a:lstStyle/>
          <a:p>
            <a:r>
              <a:rPr lang="de-DE"/>
              <a:t>Integrated SWA </a:t>
            </a:r>
            <a:r>
              <a:rPr lang="en-US"/>
              <a:t>seminar</a:t>
            </a:r>
            <a:r>
              <a:rPr lang="de-DE"/>
              <a:t>: Housing System</a:t>
            </a:r>
          </a:p>
        </p:txBody>
      </p:sp>
      <p:sp>
        <p:nvSpPr>
          <p:cNvPr id="3" name="Textplatzhalter">
            <a:extLst>
              <a:ext uri="{FF2B5EF4-FFF2-40B4-BE49-F238E27FC236}">
                <a16:creationId xmlns:a16="http://schemas.microsoft.com/office/drawing/2014/main" id="{F4A5ABA9-E41C-7C52-E540-464B4C4780A1}"/>
              </a:ext>
            </a:extLst>
          </p:cNvPr>
          <p:cNvSpPr>
            <a:spLocks noGrp="1"/>
          </p:cNvSpPr>
          <p:nvPr>
            <p:ph type="body" sz="quarter" idx="16"/>
          </p:nvPr>
        </p:nvSpPr>
        <p:spPr>
          <a:xfrm>
            <a:off x="1619672" y="4432093"/>
            <a:ext cx="5976664" cy="319630"/>
          </a:xfrm>
        </p:spPr>
        <p:txBody>
          <a:bodyPr/>
          <a:lstStyle/>
          <a:p>
            <a:r>
              <a:rPr lang="de-DE"/>
              <a:t>Group 2C: Alexander Rotschild, Marco Campione</a:t>
            </a:r>
          </a:p>
        </p:txBody>
      </p:sp>
      <p:sp>
        <p:nvSpPr>
          <p:cNvPr id="12" name="Datum">
            <a:extLst>
              <a:ext uri="{FF2B5EF4-FFF2-40B4-BE49-F238E27FC236}">
                <a16:creationId xmlns:a16="http://schemas.microsoft.com/office/drawing/2014/main" id="{BDA64AAD-7D7B-AE92-ED9C-9F2092461C26}"/>
              </a:ext>
            </a:extLst>
          </p:cNvPr>
          <p:cNvSpPr>
            <a:spLocks noGrp="1"/>
          </p:cNvSpPr>
          <p:nvPr>
            <p:ph type="body" sz="quarter" idx="15"/>
          </p:nvPr>
        </p:nvSpPr>
        <p:spPr>
          <a:xfrm>
            <a:off x="391599" y="4443958"/>
            <a:ext cx="1084057" cy="441454"/>
          </a:xfrm>
        </p:spPr>
        <p:txBody>
          <a:bodyPr>
            <a:normAutofit fontScale="92500"/>
          </a:bodyPr>
          <a:lstStyle/>
          <a:p>
            <a:r>
              <a:rPr lang="de-DE"/>
              <a:t>30.01.2024</a:t>
            </a:r>
          </a:p>
        </p:txBody>
      </p:sp>
      <p:pic>
        <p:nvPicPr>
          <p:cNvPr id="2" name="Grafik" descr="Illustration einer Hamburg-Skyline im Linienstil. Zu erkennen sind etwa der Hafen, die Sternwarte, die Messe, der Fernsehturm, der Michel, das Uni-Hauptgebäude, die Elbphilharmonie und die Köhlbrandbrücke. Die Linie ist mit einem Rot-Blau-Verlauf von links nach rechts eingefärbt.">
            <a:extLst>
              <a:ext uri="{FF2B5EF4-FFF2-40B4-BE49-F238E27FC236}">
                <a16:creationId xmlns:a16="http://schemas.microsoft.com/office/drawing/2014/main" id="{4E423CB7-D209-9DC3-EB36-C5BFEC42122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33045"/>
          <a:stretch/>
        </p:blipFill>
        <p:spPr>
          <a:xfrm>
            <a:off x="-180528" y="1532040"/>
            <a:ext cx="8496944" cy="1399750"/>
          </a:xfrm>
          <a:prstGeom prst="rect">
            <a:avLst/>
          </a:prstGeom>
        </p:spPr>
      </p:pic>
      <p:pic>
        <p:nvPicPr>
          <p:cNvPr id="5" name="Wortmarke" descr="Wortmarke: &quot;Fakultät für Mathematik, Informatik und Naturwissenschaften&quot;">
            <a:extLst>
              <a:ext uri="{FF2B5EF4-FFF2-40B4-BE49-F238E27FC236}">
                <a16:creationId xmlns:a16="http://schemas.microsoft.com/office/drawing/2014/main" id="{3E48C96D-8C98-58BC-8CC9-932637C712FD}"/>
              </a:ext>
            </a:extLst>
          </p:cNvPr>
          <p:cNvPicPr>
            <a:picLocks noChangeAspect="1"/>
          </p:cNvPicPr>
          <p:nvPr/>
        </p:nvPicPr>
        <p:blipFill>
          <a:blip r:embed="rId5"/>
          <a:stretch>
            <a:fillRect/>
          </a:stretch>
        </p:blipFill>
        <p:spPr>
          <a:xfrm>
            <a:off x="7138409" y="605968"/>
            <a:ext cx="1656184" cy="386723"/>
          </a:xfrm>
          <a:prstGeom prst="rect">
            <a:avLst/>
          </a:prstGeom>
        </p:spPr>
      </p:pic>
    </p:spTree>
    <p:extLst>
      <p:ext uri="{BB962C8B-B14F-4D97-AF65-F5344CB8AC3E}">
        <p14:creationId xmlns:p14="http://schemas.microsoft.com/office/powerpoint/2010/main" val="2551069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99806-18B5-93F9-0DEF-7622C24CCF95}"/>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422042B-7597-042C-906B-FF6E1CB638BD}"/>
              </a:ext>
            </a:extLst>
          </p:cNvPr>
          <p:cNvSpPr>
            <a:spLocks noGrp="1"/>
          </p:cNvSpPr>
          <p:nvPr>
            <p:ph type="sldNum" sz="quarter" idx="12"/>
          </p:nvPr>
        </p:nvSpPr>
        <p:spPr/>
        <p:txBody>
          <a:bodyPr/>
          <a:lstStyle/>
          <a:p>
            <a:fld id="{3449650F-E03B-624E-B2AD-4F9591B58B11}" type="slidenum">
              <a:rPr lang="de-DE" smtClean="0"/>
              <a:pPr/>
              <a:t>10</a:t>
            </a:fld>
            <a:endParaRPr lang="de-DE"/>
          </a:p>
        </p:txBody>
      </p:sp>
      <p:sp>
        <p:nvSpPr>
          <p:cNvPr id="4" name="Titel 3">
            <a:extLst>
              <a:ext uri="{FF2B5EF4-FFF2-40B4-BE49-F238E27FC236}">
                <a16:creationId xmlns:a16="http://schemas.microsoft.com/office/drawing/2014/main" id="{BEAC0AE2-CEBA-4117-9F0E-BDE02162B2C2}"/>
              </a:ext>
            </a:extLst>
          </p:cNvPr>
          <p:cNvSpPr>
            <a:spLocks noGrp="1"/>
          </p:cNvSpPr>
          <p:nvPr>
            <p:ph type="title"/>
          </p:nvPr>
        </p:nvSpPr>
        <p:spPr/>
        <p:txBody>
          <a:bodyPr/>
          <a:lstStyle/>
          <a:p>
            <a:r>
              <a:rPr lang="de-DE" dirty="0"/>
              <a:t>Use Case 4</a:t>
            </a:r>
          </a:p>
        </p:txBody>
      </p:sp>
      <p:graphicFrame>
        <p:nvGraphicFramePr>
          <p:cNvPr id="5" name="Table 4">
            <a:extLst>
              <a:ext uri="{FF2B5EF4-FFF2-40B4-BE49-F238E27FC236}">
                <a16:creationId xmlns:a16="http://schemas.microsoft.com/office/drawing/2014/main" id="{A33928A7-2E59-EAD5-0A35-5494DCA6D583}"/>
              </a:ext>
            </a:extLst>
          </p:cNvPr>
          <p:cNvGraphicFramePr>
            <a:graphicFrameLocks noGrp="1"/>
          </p:cNvGraphicFramePr>
          <p:nvPr/>
        </p:nvGraphicFramePr>
        <p:xfrm>
          <a:off x="3023195" y="1131888"/>
          <a:ext cx="3097610" cy="2933700"/>
        </p:xfrm>
        <a:graphic>
          <a:graphicData uri="http://schemas.openxmlformats.org/drawingml/2006/table">
            <a:tbl>
              <a:tblPr firstRow="1" bandRow="1" bandCol="1">
                <a:tableStyleId>{F2DE63D5-997A-4646-A377-4702673A728D}</a:tableStyleId>
              </a:tblPr>
              <a:tblGrid>
                <a:gridCol w="1548805">
                  <a:extLst>
                    <a:ext uri="{9D8B030D-6E8A-4147-A177-3AD203B41FA5}">
                      <a16:colId xmlns:a16="http://schemas.microsoft.com/office/drawing/2014/main" val="2638920141"/>
                    </a:ext>
                  </a:extLst>
                </a:gridCol>
                <a:gridCol w="1548805">
                  <a:extLst>
                    <a:ext uri="{9D8B030D-6E8A-4147-A177-3AD203B41FA5}">
                      <a16:colId xmlns:a16="http://schemas.microsoft.com/office/drawing/2014/main" val="4120512854"/>
                    </a:ext>
                  </a:extLst>
                </a:gridCol>
              </a:tblGrid>
              <a:tr h="66675">
                <a:tc>
                  <a:txBody>
                    <a:bodyPr/>
                    <a:lstStyle/>
                    <a:p>
                      <a:pPr marL="0" marR="0">
                        <a:spcBef>
                          <a:spcPts val="180"/>
                        </a:spcBef>
                        <a:spcAft>
                          <a:spcPts val="180"/>
                        </a:spcAft>
                      </a:pPr>
                      <a:r>
                        <a:rPr lang="en-US" sz="400">
                          <a:effectLst/>
                        </a:rPr>
                        <a:t>Use Case ID and Name</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nchor="b"/>
                </a:tc>
                <a:tc>
                  <a:txBody>
                    <a:bodyPr/>
                    <a:lstStyle/>
                    <a:p>
                      <a:pPr marL="0" marR="0">
                        <a:spcBef>
                          <a:spcPts val="180"/>
                        </a:spcBef>
                        <a:spcAft>
                          <a:spcPts val="180"/>
                        </a:spcAft>
                      </a:pPr>
                      <a:r>
                        <a:rPr lang="en-US" sz="400">
                          <a:effectLst/>
                        </a:rPr>
                        <a:t>UC004 - Update System Security</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nchor="b"/>
                </a:tc>
                <a:extLst>
                  <a:ext uri="{0D108BD9-81ED-4DB2-BD59-A6C34878D82A}">
                    <a16:rowId xmlns:a16="http://schemas.microsoft.com/office/drawing/2014/main" val="2453787068"/>
                  </a:ext>
                </a:extLst>
              </a:tr>
              <a:tr h="66675">
                <a:tc>
                  <a:txBody>
                    <a:bodyPr/>
                    <a:lstStyle/>
                    <a:p>
                      <a:pPr marL="0" marR="0">
                        <a:spcBef>
                          <a:spcPts val="0"/>
                        </a:spcBef>
                        <a:spcAft>
                          <a:spcPts val="1000"/>
                        </a:spcAft>
                      </a:pPr>
                      <a:r>
                        <a:rPr lang="en-US" sz="400">
                          <a:effectLst/>
                        </a:rPr>
                        <a:t>Actors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tc>
                  <a:txBody>
                    <a:bodyPr/>
                    <a:lstStyle/>
                    <a:p>
                      <a:pPr marL="0" marR="0">
                        <a:spcBef>
                          <a:spcPts val="0"/>
                        </a:spcBef>
                        <a:spcAft>
                          <a:spcPts val="1000"/>
                        </a:spcAft>
                      </a:pPr>
                      <a:r>
                        <a:rPr lang="en-US" sz="400">
                          <a:effectLst/>
                        </a:rPr>
                        <a:t>System Administrator</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extLst>
                  <a:ext uri="{0D108BD9-81ED-4DB2-BD59-A6C34878D82A}">
                    <a16:rowId xmlns:a16="http://schemas.microsoft.com/office/drawing/2014/main" val="360690695"/>
                  </a:ext>
                </a:extLst>
              </a:tr>
              <a:tr h="200025">
                <a:tc>
                  <a:txBody>
                    <a:bodyPr/>
                    <a:lstStyle/>
                    <a:p>
                      <a:pPr marL="0" marR="0">
                        <a:spcBef>
                          <a:spcPts val="0"/>
                        </a:spcBef>
                        <a:spcAft>
                          <a:spcPts val="1000"/>
                        </a:spcAft>
                      </a:pPr>
                      <a:r>
                        <a:rPr lang="en-US" sz="400">
                          <a:effectLst/>
                        </a:rPr>
                        <a:t>Description</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tc>
                  <a:txBody>
                    <a:bodyPr/>
                    <a:lstStyle/>
                    <a:p>
                      <a:pPr marL="0" marR="0">
                        <a:spcBef>
                          <a:spcPts val="0"/>
                        </a:spcBef>
                        <a:spcAft>
                          <a:spcPts val="1000"/>
                        </a:spcAft>
                      </a:pPr>
                      <a:r>
                        <a:rPr lang="en-US" sz="400">
                          <a:effectLst/>
                        </a:rPr>
                        <a:t>This use case involves the system administrator updating the security measures of the system to mitigate potential risks and ensure the protection of sensitive information and resources.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extLst>
                  <a:ext uri="{0D108BD9-81ED-4DB2-BD59-A6C34878D82A}">
                    <a16:rowId xmlns:a16="http://schemas.microsoft.com/office/drawing/2014/main" val="2338150397"/>
                  </a:ext>
                </a:extLst>
              </a:tr>
              <a:tr h="200025">
                <a:tc>
                  <a:txBody>
                    <a:bodyPr/>
                    <a:lstStyle/>
                    <a:p>
                      <a:pPr marL="0" marR="0">
                        <a:spcBef>
                          <a:spcPts val="0"/>
                        </a:spcBef>
                        <a:spcAft>
                          <a:spcPts val="1000"/>
                        </a:spcAft>
                      </a:pPr>
                      <a:r>
                        <a:rPr lang="en-US" sz="400">
                          <a:effectLst/>
                        </a:rPr>
                        <a:t>Preconditions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tc>
                  <a:txBody>
                    <a:bodyPr/>
                    <a:lstStyle/>
                    <a:p>
                      <a:pPr marL="0" marR="0">
                        <a:spcBef>
                          <a:spcPts val="0"/>
                        </a:spcBef>
                        <a:spcAft>
                          <a:spcPts val="1000"/>
                        </a:spcAft>
                      </a:pPr>
                      <a:r>
                        <a:rPr lang="en-US" sz="400">
                          <a:effectLst/>
                        </a:rPr>
                        <a:t>1. The system administrator has proper access rights. 2. Identified security vulnerabilities or a routine security update schedule.</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extLst>
                  <a:ext uri="{0D108BD9-81ED-4DB2-BD59-A6C34878D82A}">
                    <a16:rowId xmlns:a16="http://schemas.microsoft.com/office/drawing/2014/main" val="3487946638"/>
                  </a:ext>
                </a:extLst>
              </a:tr>
              <a:tr h="133350">
                <a:tc>
                  <a:txBody>
                    <a:bodyPr/>
                    <a:lstStyle/>
                    <a:p>
                      <a:pPr marL="0" marR="0">
                        <a:spcBef>
                          <a:spcPts val="0"/>
                        </a:spcBef>
                        <a:spcAft>
                          <a:spcPts val="1000"/>
                        </a:spcAft>
                      </a:pPr>
                      <a:r>
                        <a:rPr lang="en-US" sz="400">
                          <a:effectLst/>
                        </a:rPr>
                        <a:t>Postconditions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tc>
                  <a:txBody>
                    <a:bodyPr/>
                    <a:lstStyle/>
                    <a:p>
                      <a:pPr marL="0" marR="0">
                        <a:spcBef>
                          <a:spcPts val="0"/>
                        </a:spcBef>
                        <a:spcAft>
                          <a:spcPts val="1000"/>
                        </a:spcAft>
                      </a:pPr>
                      <a:r>
                        <a:rPr lang="en-US" sz="400">
                          <a:effectLst/>
                        </a:rPr>
                        <a:t>1. The system’s security measures are updated. 2. Documentation of the security update is recorded.</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extLst>
                  <a:ext uri="{0D108BD9-81ED-4DB2-BD59-A6C34878D82A}">
                    <a16:rowId xmlns:a16="http://schemas.microsoft.com/office/drawing/2014/main" val="2328996525"/>
                  </a:ext>
                </a:extLst>
              </a:tr>
              <a:tr h="66675">
                <a:tc>
                  <a:txBody>
                    <a:bodyPr/>
                    <a:lstStyle/>
                    <a:p>
                      <a:pPr marL="0" marR="0">
                        <a:spcBef>
                          <a:spcPts val="0"/>
                        </a:spcBef>
                        <a:spcAft>
                          <a:spcPts val="1000"/>
                        </a:spcAft>
                      </a:pPr>
                      <a:r>
                        <a:rPr lang="en-US" sz="400">
                          <a:effectLst/>
                        </a:rPr>
                        <a:t>Invariants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tc>
                  <a:txBody>
                    <a:bodyPr/>
                    <a:lstStyle/>
                    <a:p>
                      <a:pPr marL="0" marR="0">
                        <a:spcBef>
                          <a:spcPts val="0"/>
                        </a:spcBef>
                        <a:spcAft>
                          <a:spcPts val="1000"/>
                        </a:spcAft>
                      </a:pPr>
                      <a:r>
                        <a:rPr lang="en-US" sz="400">
                          <a:effectLst/>
                        </a:rPr>
                        <a:t>None</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extLst>
                  <a:ext uri="{0D108BD9-81ED-4DB2-BD59-A6C34878D82A}">
                    <a16:rowId xmlns:a16="http://schemas.microsoft.com/office/drawing/2014/main" val="3896549828"/>
                  </a:ext>
                </a:extLst>
              </a:tr>
              <a:tr h="933450">
                <a:tc>
                  <a:txBody>
                    <a:bodyPr/>
                    <a:lstStyle/>
                    <a:p>
                      <a:pPr marL="0" marR="0">
                        <a:spcBef>
                          <a:spcPts val="0"/>
                        </a:spcBef>
                        <a:spcAft>
                          <a:spcPts val="1000"/>
                        </a:spcAft>
                      </a:pPr>
                      <a:r>
                        <a:rPr lang="en-US" sz="400">
                          <a:effectLst/>
                        </a:rPr>
                        <a:t>Basic Workflow</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tc>
                  <a:txBody>
                    <a:bodyPr/>
                    <a:lstStyle/>
                    <a:p>
                      <a:pPr marL="0" marR="0">
                        <a:spcBef>
                          <a:spcPts val="0"/>
                        </a:spcBef>
                        <a:spcAft>
                          <a:spcPts val="1000"/>
                        </a:spcAft>
                      </a:pPr>
                      <a:r>
                        <a:rPr lang="en-US" sz="400">
                          <a:effectLst/>
                        </a:rPr>
                        <a:t>1. System administrator identifies the need for a security update, either through routine checks or the discovery of vulnerabilities. 2. System administrator logs into the system with appropriate credentials. 3. System administrator accesses the security settings and configurations. 4. System administrator applies the necessary updates, patches, or configuration changes to address identified vulnerabilities or enhance security. 5. System administrator tests the updated security measures to ensure they do not disrupt system functionality. 6. System administrator documents the details of the security update, including the changes made and any testing outcomes. 7. If the update is successful, the system administrator notifies relevant stakeholders about the security enhancement.</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extLst>
                  <a:ext uri="{0D108BD9-81ED-4DB2-BD59-A6C34878D82A}">
                    <a16:rowId xmlns:a16="http://schemas.microsoft.com/office/drawing/2014/main" val="1629949972"/>
                  </a:ext>
                </a:extLst>
              </a:tr>
              <a:tr h="400050">
                <a:tc>
                  <a:txBody>
                    <a:bodyPr/>
                    <a:lstStyle/>
                    <a:p>
                      <a:pPr marL="0" marR="0">
                        <a:spcBef>
                          <a:spcPts val="0"/>
                        </a:spcBef>
                        <a:spcAft>
                          <a:spcPts val="1000"/>
                        </a:spcAft>
                      </a:pPr>
                      <a:r>
                        <a:rPr lang="en-US" sz="400">
                          <a:effectLst/>
                        </a:rPr>
                        <a:t>Alternative Workflow</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tc>
                  <a:txBody>
                    <a:bodyPr/>
                    <a:lstStyle/>
                    <a:p>
                      <a:pPr marL="0" marR="0">
                        <a:spcBef>
                          <a:spcPts val="0"/>
                        </a:spcBef>
                        <a:spcAft>
                          <a:spcPts val="1000"/>
                        </a:spcAft>
                      </a:pPr>
                      <a:r>
                        <a:rPr lang="en-US" sz="400">
                          <a:effectLst/>
                        </a:rPr>
                        <a:t>- If the security update requires system downtime, the system administrator coordinates with relevant parties to minimize disruption. - If the update reveals unforeseen issues or conflicts, the system administrator may need to roll back the changes and investigate the cause before reapplying the update.</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extLst>
                  <a:ext uri="{0D108BD9-81ED-4DB2-BD59-A6C34878D82A}">
                    <a16:rowId xmlns:a16="http://schemas.microsoft.com/office/drawing/2014/main" val="698471871"/>
                  </a:ext>
                </a:extLst>
              </a:tr>
              <a:tr h="133350">
                <a:tc>
                  <a:txBody>
                    <a:bodyPr/>
                    <a:lstStyle/>
                    <a:p>
                      <a:pPr marL="0" marR="0">
                        <a:spcBef>
                          <a:spcPts val="0"/>
                        </a:spcBef>
                        <a:spcAft>
                          <a:spcPts val="1000"/>
                        </a:spcAft>
                      </a:pPr>
                      <a:r>
                        <a:rPr lang="en-US" sz="400">
                          <a:effectLst/>
                        </a:rPr>
                        <a:t>Risks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tc>
                  <a:txBody>
                    <a:bodyPr/>
                    <a:lstStyle/>
                    <a:p>
                      <a:pPr marL="0" marR="0">
                        <a:spcBef>
                          <a:spcPts val="0"/>
                        </a:spcBef>
                        <a:spcAft>
                          <a:spcPts val="1000"/>
                        </a:spcAft>
                      </a:pPr>
                      <a:r>
                        <a:rPr lang="en-US" sz="400">
                          <a:effectLst/>
                        </a:rPr>
                        <a:t>1. Potential system downtime during the update. 2. Unforeseen issues or conflicts arising from the security update.</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extLst>
                  <a:ext uri="{0D108BD9-81ED-4DB2-BD59-A6C34878D82A}">
                    <a16:rowId xmlns:a16="http://schemas.microsoft.com/office/drawing/2014/main" val="866324973"/>
                  </a:ext>
                </a:extLst>
              </a:tr>
              <a:tr h="200025">
                <a:tc>
                  <a:txBody>
                    <a:bodyPr/>
                    <a:lstStyle/>
                    <a:p>
                      <a:pPr marL="0" marR="0">
                        <a:spcBef>
                          <a:spcPts val="0"/>
                        </a:spcBef>
                        <a:spcAft>
                          <a:spcPts val="1000"/>
                        </a:spcAft>
                      </a:pPr>
                      <a:r>
                        <a:rPr lang="en-US" sz="400">
                          <a:effectLst/>
                        </a:rPr>
                        <a:t>Quality Goals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tc>
                  <a:txBody>
                    <a:bodyPr/>
                    <a:lstStyle/>
                    <a:p>
                      <a:pPr marL="0" marR="0">
                        <a:spcBef>
                          <a:spcPts val="0"/>
                        </a:spcBef>
                        <a:spcAft>
                          <a:spcPts val="1000"/>
                        </a:spcAft>
                      </a:pPr>
                      <a:r>
                        <a:rPr lang="en-US" sz="400">
                          <a:effectLst/>
                        </a:rPr>
                        <a:t>1. Minimize system downtime during security updates. 2. Ensure that security updates do not introduce new vulnerabilities.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extLst>
                  <a:ext uri="{0D108BD9-81ED-4DB2-BD59-A6C34878D82A}">
                    <a16:rowId xmlns:a16="http://schemas.microsoft.com/office/drawing/2014/main" val="1464822448"/>
                  </a:ext>
                </a:extLst>
              </a:tr>
              <a:tr h="266700">
                <a:tc>
                  <a:txBody>
                    <a:bodyPr/>
                    <a:lstStyle/>
                    <a:p>
                      <a:pPr marL="0" marR="0">
                        <a:spcBef>
                          <a:spcPts val="0"/>
                        </a:spcBef>
                        <a:spcAft>
                          <a:spcPts val="1000"/>
                        </a:spcAft>
                      </a:pPr>
                      <a:r>
                        <a:rPr lang="en-US" sz="400">
                          <a:effectLst/>
                        </a:rPr>
                        <a:t>Special Requirements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tc>
                  <a:txBody>
                    <a:bodyPr/>
                    <a:lstStyle/>
                    <a:p>
                      <a:pPr marL="0" marR="0">
                        <a:spcBef>
                          <a:spcPts val="0"/>
                        </a:spcBef>
                        <a:spcAft>
                          <a:spcPts val="1000"/>
                        </a:spcAft>
                      </a:pPr>
                      <a:r>
                        <a:rPr lang="en-US" sz="400">
                          <a:effectLst/>
                        </a:rPr>
                        <a:t>1. The system should support rollback mechanisms in case of issues with the security update. 2. Detailed documentation of security updates should be maintained for audit and compliance purposes.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extLst>
                  <a:ext uri="{0D108BD9-81ED-4DB2-BD59-A6C34878D82A}">
                    <a16:rowId xmlns:a16="http://schemas.microsoft.com/office/drawing/2014/main" val="977292470"/>
                  </a:ext>
                </a:extLst>
              </a:tr>
              <a:tr h="266700">
                <a:tc>
                  <a:txBody>
                    <a:bodyPr/>
                    <a:lstStyle/>
                    <a:p>
                      <a:pPr marL="0" marR="0">
                        <a:spcBef>
                          <a:spcPts val="0"/>
                        </a:spcBef>
                        <a:spcAft>
                          <a:spcPts val="1000"/>
                        </a:spcAft>
                      </a:pPr>
                      <a:r>
                        <a:rPr lang="en-US" sz="400">
                          <a:effectLst/>
                        </a:rPr>
                        <a:t>Assumptions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tc>
                  <a:txBody>
                    <a:bodyPr/>
                    <a:lstStyle/>
                    <a:p>
                      <a:pPr marL="0" marR="0">
                        <a:spcBef>
                          <a:spcPts val="0"/>
                        </a:spcBef>
                        <a:spcAft>
                          <a:spcPts val="1000"/>
                        </a:spcAft>
                      </a:pPr>
                      <a:r>
                        <a:rPr lang="en-US" sz="400" dirty="0">
                          <a:effectLst/>
                        </a:rPr>
                        <a:t>1. The system administrator has a thorough understanding of the system’s architecture and security requirements. 2. Relevant stakeholders are informed about the scheduled security update.</a:t>
                      </a:r>
                      <a:endParaRPr lang="en-US" sz="400" dirty="0">
                        <a:effectLst/>
                        <a:latin typeface="Cambria" panose="02040503050406030204" pitchFamily="18" charset="0"/>
                        <a:ea typeface="Cambria" panose="02040503050406030204" pitchFamily="18" charset="0"/>
                        <a:cs typeface="Times New Roman" panose="02020603050405020304" pitchFamily="18" charset="0"/>
                      </a:endParaRPr>
                    </a:p>
                  </a:txBody>
                  <a:tcPr marL="25003" marR="25003" marT="0" marB="0"/>
                </a:tc>
                <a:extLst>
                  <a:ext uri="{0D108BD9-81ED-4DB2-BD59-A6C34878D82A}">
                    <a16:rowId xmlns:a16="http://schemas.microsoft.com/office/drawing/2014/main" val="612162798"/>
                  </a:ext>
                </a:extLst>
              </a:tr>
            </a:tbl>
          </a:graphicData>
        </a:graphic>
      </p:graphicFrame>
    </p:spTree>
    <p:extLst>
      <p:ext uri="{BB962C8B-B14F-4D97-AF65-F5344CB8AC3E}">
        <p14:creationId xmlns:p14="http://schemas.microsoft.com/office/powerpoint/2010/main" val="2114874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FB1FA-1B44-601D-5E73-DEAA33072F15}"/>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90F0FFB-B465-E43C-9581-A9F61D3244B0}"/>
              </a:ext>
            </a:extLst>
          </p:cNvPr>
          <p:cNvSpPr>
            <a:spLocks noGrp="1"/>
          </p:cNvSpPr>
          <p:nvPr>
            <p:ph type="sldNum" sz="quarter" idx="12"/>
          </p:nvPr>
        </p:nvSpPr>
        <p:spPr/>
        <p:txBody>
          <a:bodyPr/>
          <a:lstStyle/>
          <a:p>
            <a:fld id="{3449650F-E03B-624E-B2AD-4F9591B58B11}" type="slidenum">
              <a:rPr lang="de-DE" smtClean="0"/>
              <a:pPr/>
              <a:t>11</a:t>
            </a:fld>
            <a:endParaRPr lang="de-DE"/>
          </a:p>
        </p:txBody>
      </p:sp>
      <p:sp>
        <p:nvSpPr>
          <p:cNvPr id="4" name="Titel 3">
            <a:extLst>
              <a:ext uri="{FF2B5EF4-FFF2-40B4-BE49-F238E27FC236}">
                <a16:creationId xmlns:a16="http://schemas.microsoft.com/office/drawing/2014/main" id="{5AFD4BE9-B3DB-A1F2-D9A8-0EB828EEB154}"/>
              </a:ext>
            </a:extLst>
          </p:cNvPr>
          <p:cNvSpPr>
            <a:spLocks noGrp="1"/>
          </p:cNvSpPr>
          <p:nvPr>
            <p:ph type="title"/>
          </p:nvPr>
        </p:nvSpPr>
        <p:spPr/>
        <p:txBody>
          <a:bodyPr/>
          <a:lstStyle/>
          <a:p>
            <a:r>
              <a:rPr lang="de-DE" dirty="0"/>
              <a:t>Use Case 5</a:t>
            </a:r>
          </a:p>
        </p:txBody>
      </p:sp>
      <p:graphicFrame>
        <p:nvGraphicFramePr>
          <p:cNvPr id="2" name="Table 1">
            <a:extLst>
              <a:ext uri="{FF2B5EF4-FFF2-40B4-BE49-F238E27FC236}">
                <a16:creationId xmlns:a16="http://schemas.microsoft.com/office/drawing/2014/main" id="{6F65ADD0-22F3-C592-51FD-BD669AD882D0}"/>
              </a:ext>
            </a:extLst>
          </p:cNvPr>
          <p:cNvGraphicFramePr>
            <a:graphicFrameLocks noGrp="1"/>
          </p:cNvGraphicFramePr>
          <p:nvPr/>
        </p:nvGraphicFramePr>
        <p:xfrm>
          <a:off x="3181237" y="1074738"/>
          <a:ext cx="2781526" cy="3048000"/>
        </p:xfrm>
        <a:graphic>
          <a:graphicData uri="http://schemas.openxmlformats.org/drawingml/2006/table">
            <a:tbl>
              <a:tblPr firstRow="1" bandRow="1" bandCol="1">
                <a:tableStyleId>{F2DE63D5-997A-4646-A377-4702673A728D}</a:tableStyleId>
              </a:tblPr>
              <a:tblGrid>
                <a:gridCol w="1390763">
                  <a:extLst>
                    <a:ext uri="{9D8B030D-6E8A-4147-A177-3AD203B41FA5}">
                      <a16:colId xmlns:a16="http://schemas.microsoft.com/office/drawing/2014/main" val="1334191607"/>
                    </a:ext>
                  </a:extLst>
                </a:gridCol>
                <a:gridCol w="1390763">
                  <a:extLst>
                    <a:ext uri="{9D8B030D-6E8A-4147-A177-3AD203B41FA5}">
                      <a16:colId xmlns:a16="http://schemas.microsoft.com/office/drawing/2014/main" val="4206352571"/>
                    </a:ext>
                  </a:extLst>
                </a:gridCol>
              </a:tblGrid>
              <a:tr h="59871">
                <a:tc>
                  <a:txBody>
                    <a:bodyPr/>
                    <a:lstStyle/>
                    <a:p>
                      <a:pPr marL="0" marR="0">
                        <a:spcBef>
                          <a:spcPts val="180"/>
                        </a:spcBef>
                        <a:spcAft>
                          <a:spcPts val="180"/>
                        </a:spcAft>
                      </a:pPr>
                      <a:r>
                        <a:rPr lang="en-US" sz="400">
                          <a:effectLst/>
                        </a:rPr>
                        <a:t>Use Case ID and Name</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nchor="b"/>
                </a:tc>
                <a:tc>
                  <a:txBody>
                    <a:bodyPr/>
                    <a:lstStyle/>
                    <a:p>
                      <a:pPr marL="0" marR="0">
                        <a:spcBef>
                          <a:spcPts val="180"/>
                        </a:spcBef>
                        <a:spcAft>
                          <a:spcPts val="180"/>
                        </a:spcAft>
                      </a:pPr>
                      <a:r>
                        <a:rPr lang="en-US" sz="400">
                          <a:effectLst/>
                        </a:rPr>
                        <a:t>UC005 - Handle Broken Heat Sensor</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nchor="b"/>
                </a:tc>
                <a:extLst>
                  <a:ext uri="{0D108BD9-81ED-4DB2-BD59-A6C34878D82A}">
                    <a16:rowId xmlns:a16="http://schemas.microsoft.com/office/drawing/2014/main" val="1697870828"/>
                  </a:ext>
                </a:extLst>
              </a:tr>
              <a:tr h="59871">
                <a:tc>
                  <a:txBody>
                    <a:bodyPr/>
                    <a:lstStyle/>
                    <a:p>
                      <a:pPr marL="0" marR="0">
                        <a:spcBef>
                          <a:spcPts val="0"/>
                        </a:spcBef>
                        <a:spcAft>
                          <a:spcPts val="1000"/>
                        </a:spcAft>
                      </a:pPr>
                      <a:r>
                        <a:rPr lang="en-US" sz="400">
                          <a:effectLst/>
                        </a:rPr>
                        <a:t>Actors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tc>
                  <a:txBody>
                    <a:bodyPr/>
                    <a:lstStyle/>
                    <a:p>
                      <a:pPr marL="0" marR="0">
                        <a:spcBef>
                          <a:spcPts val="0"/>
                        </a:spcBef>
                        <a:spcAft>
                          <a:spcPts val="1000"/>
                        </a:spcAft>
                      </a:pPr>
                      <a:r>
                        <a:rPr lang="en-US" sz="400">
                          <a:effectLst/>
                        </a:rPr>
                        <a:t>Tenant, Maintenance Personnel</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extLst>
                  <a:ext uri="{0D108BD9-81ED-4DB2-BD59-A6C34878D82A}">
                    <a16:rowId xmlns:a16="http://schemas.microsoft.com/office/drawing/2014/main" val="2789123609"/>
                  </a:ext>
                </a:extLst>
              </a:tr>
              <a:tr h="179614">
                <a:tc>
                  <a:txBody>
                    <a:bodyPr/>
                    <a:lstStyle/>
                    <a:p>
                      <a:pPr marL="0" marR="0">
                        <a:spcBef>
                          <a:spcPts val="0"/>
                        </a:spcBef>
                        <a:spcAft>
                          <a:spcPts val="1000"/>
                        </a:spcAft>
                      </a:pPr>
                      <a:r>
                        <a:rPr lang="en-US" sz="400">
                          <a:effectLst/>
                        </a:rPr>
                        <a:t>Description</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tc>
                  <a:txBody>
                    <a:bodyPr/>
                    <a:lstStyle/>
                    <a:p>
                      <a:pPr marL="0" marR="0">
                        <a:spcBef>
                          <a:spcPts val="0"/>
                        </a:spcBef>
                        <a:spcAft>
                          <a:spcPts val="1000"/>
                        </a:spcAft>
                      </a:pPr>
                      <a:r>
                        <a:rPr lang="en-US" sz="400">
                          <a:effectLst/>
                        </a:rPr>
                        <a:t>This use case involves the process of identifying and resolving a broken heat sensor in a rented home to ensure the proper functioning of the heating system.</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extLst>
                  <a:ext uri="{0D108BD9-81ED-4DB2-BD59-A6C34878D82A}">
                    <a16:rowId xmlns:a16="http://schemas.microsoft.com/office/drawing/2014/main" val="2804250336"/>
                  </a:ext>
                </a:extLst>
              </a:tr>
              <a:tr h="239486">
                <a:tc>
                  <a:txBody>
                    <a:bodyPr/>
                    <a:lstStyle/>
                    <a:p>
                      <a:pPr marL="0" marR="0">
                        <a:spcBef>
                          <a:spcPts val="0"/>
                        </a:spcBef>
                        <a:spcAft>
                          <a:spcPts val="1000"/>
                        </a:spcAft>
                      </a:pPr>
                      <a:r>
                        <a:rPr lang="en-US" sz="400">
                          <a:effectLst/>
                        </a:rPr>
                        <a:t>Preconditions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tc>
                  <a:txBody>
                    <a:bodyPr/>
                    <a:lstStyle/>
                    <a:p>
                      <a:pPr marL="0" marR="0">
                        <a:spcBef>
                          <a:spcPts val="0"/>
                        </a:spcBef>
                        <a:spcAft>
                          <a:spcPts val="1000"/>
                        </a:spcAft>
                      </a:pPr>
                      <a:r>
                        <a:rPr lang="en-US" sz="400">
                          <a:effectLst/>
                        </a:rPr>
                        <a:t>1. Tenant notices an issue with the heating system or reports a lack of accurate temperature readings.</a:t>
                      </a:r>
                      <a:br>
                        <a:rPr lang="en-US" sz="400">
                          <a:effectLst/>
                        </a:rPr>
                      </a:br>
                      <a:r>
                        <a:rPr lang="en-US" sz="400">
                          <a:effectLst/>
                        </a:rPr>
                        <a:t>2. Maintenance personnel have access to the home and the necessary tools for sensor replacement.</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extLst>
                  <a:ext uri="{0D108BD9-81ED-4DB2-BD59-A6C34878D82A}">
                    <a16:rowId xmlns:a16="http://schemas.microsoft.com/office/drawing/2014/main" val="4228278555"/>
                  </a:ext>
                </a:extLst>
              </a:tr>
              <a:tr h="119743">
                <a:tc>
                  <a:txBody>
                    <a:bodyPr/>
                    <a:lstStyle/>
                    <a:p>
                      <a:pPr marL="0" marR="0">
                        <a:spcBef>
                          <a:spcPts val="0"/>
                        </a:spcBef>
                        <a:spcAft>
                          <a:spcPts val="1000"/>
                        </a:spcAft>
                      </a:pPr>
                      <a:r>
                        <a:rPr lang="en-US" sz="400">
                          <a:effectLst/>
                        </a:rPr>
                        <a:t>Postconditions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tc>
                  <a:txBody>
                    <a:bodyPr/>
                    <a:lstStyle/>
                    <a:p>
                      <a:pPr marL="0" marR="0">
                        <a:spcBef>
                          <a:spcPts val="0"/>
                        </a:spcBef>
                        <a:spcAft>
                          <a:spcPts val="1000"/>
                        </a:spcAft>
                      </a:pPr>
                      <a:r>
                        <a:rPr lang="en-US" sz="400">
                          <a:effectLst/>
                        </a:rPr>
                        <a:t>1. The broken heat sensor is replaced.</a:t>
                      </a:r>
                      <a:br>
                        <a:rPr lang="en-US" sz="400">
                          <a:effectLst/>
                        </a:rPr>
                      </a:br>
                      <a:r>
                        <a:rPr lang="en-US" sz="400">
                          <a:effectLst/>
                        </a:rPr>
                        <a:t>2. The heating system is functioning correctly.</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extLst>
                  <a:ext uri="{0D108BD9-81ED-4DB2-BD59-A6C34878D82A}">
                    <a16:rowId xmlns:a16="http://schemas.microsoft.com/office/drawing/2014/main" val="1772940351"/>
                  </a:ext>
                </a:extLst>
              </a:tr>
              <a:tr h="119743">
                <a:tc>
                  <a:txBody>
                    <a:bodyPr/>
                    <a:lstStyle/>
                    <a:p>
                      <a:pPr marL="0" marR="0">
                        <a:spcBef>
                          <a:spcPts val="0"/>
                        </a:spcBef>
                        <a:spcAft>
                          <a:spcPts val="1000"/>
                        </a:spcAft>
                      </a:pPr>
                      <a:r>
                        <a:rPr lang="en-US" sz="400">
                          <a:effectLst/>
                        </a:rPr>
                        <a:t>Invariants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tc>
                  <a:txBody>
                    <a:bodyPr/>
                    <a:lstStyle/>
                    <a:p>
                      <a:pPr marL="0" marR="0">
                        <a:spcBef>
                          <a:spcPts val="0"/>
                        </a:spcBef>
                        <a:spcAft>
                          <a:spcPts val="1000"/>
                        </a:spcAft>
                      </a:pPr>
                      <a:r>
                        <a:rPr lang="en-US" sz="400">
                          <a:effectLst/>
                        </a:rPr>
                        <a:t>The temperature readings from the heat sensor must be accurate and within an acceptable range.</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extLst>
                  <a:ext uri="{0D108BD9-81ED-4DB2-BD59-A6C34878D82A}">
                    <a16:rowId xmlns:a16="http://schemas.microsoft.com/office/drawing/2014/main" val="1515233047"/>
                  </a:ext>
                </a:extLst>
              </a:tr>
              <a:tr h="957943">
                <a:tc>
                  <a:txBody>
                    <a:bodyPr/>
                    <a:lstStyle/>
                    <a:p>
                      <a:pPr marL="0" marR="0">
                        <a:spcBef>
                          <a:spcPts val="0"/>
                        </a:spcBef>
                        <a:spcAft>
                          <a:spcPts val="1000"/>
                        </a:spcAft>
                      </a:pPr>
                      <a:r>
                        <a:rPr lang="en-US" sz="400">
                          <a:effectLst/>
                        </a:rPr>
                        <a:t>Basic Workflow</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tc>
                  <a:txBody>
                    <a:bodyPr/>
                    <a:lstStyle/>
                    <a:p>
                      <a:pPr marL="0" marR="0">
                        <a:spcBef>
                          <a:spcPts val="0"/>
                        </a:spcBef>
                        <a:spcAft>
                          <a:spcPts val="1000"/>
                        </a:spcAft>
                      </a:pPr>
                      <a:r>
                        <a:rPr lang="en-US" sz="400">
                          <a:effectLst/>
                        </a:rPr>
                        <a:t>1. Tenant notices a discrepancy in the temperature readings or experiences issues with the heating system.</a:t>
                      </a:r>
                      <a:br>
                        <a:rPr lang="en-US" sz="400">
                          <a:effectLst/>
                        </a:rPr>
                      </a:br>
                      <a:r>
                        <a:rPr lang="en-US" sz="400">
                          <a:effectLst/>
                        </a:rPr>
                        <a:t>2. Tenant reports the issue to the property management system.</a:t>
                      </a:r>
                      <a:br>
                        <a:rPr lang="en-US" sz="400">
                          <a:effectLst/>
                        </a:rPr>
                      </a:br>
                      <a:r>
                        <a:rPr lang="en-US" sz="400">
                          <a:effectLst/>
                        </a:rPr>
                        <a:t>3. Property management system logs a maintenance request and notifies maintenance personnel.</a:t>
                      </a:r>
                      <a:br>
                        <a:rPr lang="en-US" sz="400">
                          <a:effectLst/>
                        </a:rPr>
                      </a:br>
                      <a:r>
                        <a:rPr lang="en-US" sz="400">
                          <a:effectLst/>
                        </a:rPr>
                        <a:t>4. Maintenance personnel schedule a visit to the home.</a:t>
                      </a:r>
                      <a:br>
                        <a:rPr lang="en-US" sz="400">
                          <a:effectLst/>
                        </a:rPr>
                      </a:br>
                      <a:r>
                        <a:rPr lang="en-US" sz="400">
                          <a:effectLst/>
                        </a:rPr>
                        <a:t>5. Maintenance personnel assess the heat sensor and confirm it is malfunctioning.</a:t>
                      </a:r>
                      <a:br>
                        <a:rPr lang="en-US" sz="400">
                          <a:effectLst/>
                        </a:rPr>
                      </a:br>
                      <a:r>
                        <a:rPr lang="en-US" sz="400">
                          <a:effectLst/>
                        </a:rPr>
                        <a:t>6. Maintenance personnel replace the broken heat sensor with a new one.</a:t>
                      </a:r>
                      <a:br>
                        <a:rPr lang="en-US" sz="400">
                          <a:effectLst/>
                        </a:rPr>
                      </a:br>
                      <a:r>
                        <a:rPr lang="en-US" sz="400">
                          <a:effectLst/>
                        </a:rPr>
                        <a:t>7. Maintenance personnel test the heating system to ensure it is functioning correctly.</a:t>
                      </a:r>
                      <a:br>
                        <a:rPr lang="en-US" sz="400">
                          <a:effectLst/>
                        </a:rPr>
                      </a:br>
                      <a:r>
                        <a:rPr lang="en-US" sz="400">
                          <a:effectLst/>
                        </a:rPr>
                        <a:t>8. Maintenance personnel update the property management system with details of the resolution.</a:t>
                      </a:r>
                      <a:br>
                        <a:rPr lang="en-US" sz="400">
                          <a:effectLst/>
                        </a:rPr>
                      </a:br>
                      <a:r>
                        <a:rPr lang="en-US" sz="400">
                          <a:effectLst/>
                        </a:rPr>
                        <a:t>9. Tenant is notified that the issue has been resolved.</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extLst>
                  <a:ext uri="{0D108BD9-81ED-4DB2-BD59-A6C34878D82A}">
                    <a16:rowId xmlns:a16="http://schemas.microsoft.com/office/drawing/2014/main" val="1601219889"/>
                  </a:ext>
                </a:extLst>
              </a:tr>
              <a:tr h="359229">
                <a:tc>
                  <a:txBody>
                    <a:bodyPr/>
                    <a:lstStyle/>
                    <a:p>
                      <a:pPr marL="0" marR="0">
                        <a:spcBef>
                          <a:spcPts val="0"/>
                        </a:spcBef>
                        <a:spcAft>
                          <a:spcPts val="1000"/>
                        </a:spcAft>
                      </a:pPr>
                      <a:r>
                        <a:rPr lang="en-US" sz="400">
                          <a:effectLst/>
                        </a:rPr>
                        <a:t>Alternative Workflow</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tc>
                  <a:txBody>
                    <a:bodyPr/>
                    <a:lstStyle/>
                    <a:p>
                      <a:pPr marL="0" marR="0">
                        <a:spcBef>
                          <a:spcPts val="0"/>
                        </a:spcBef>
                        <a:spcAft>
                          <a:spcPts val="1000"/>
                        </a:spcAft>
                      </a:pPr>
                      <a:r>
                        <a:rPr lang="en-US" sz="400">
                          <a:effectLst/>
                        </a:rPr>
                        <a:t>- If the broken heat sensor is under warranty, maintenance personnel may contact the sensor manufacturer for a replacement.</a:t>
                      </a:r>
                      <a:br>
                        <a:rPr lang="en-US" sz="400">
                          <a:effectLst/>
                        </a:rPr>
                      </a:br>
                      <a:r>
                        <a:rPr lang="en-US" sz="400">
                          <a:effectLst/>
                        </a:rPr>
                        <a:t>- If the replacement of the heat sensor requires a specialized technician, maintenance personnel may coordinate with external service providers.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extLst>
                  <a:ext uri="{0D108BD9-81ED-4DB2-BD59-A6C34878D82A}">
                    <a16:rowId xmlns:a16="http://schemas.microsoft.com/office/drawing/2014/main" val="1441984077"/>
                  </a:ext>
                </a:extLst>
              </a:tr>
              <a:tr h="179614">
                <a:tc>
                  <a:txBody>
                    <a:bodyPr/>
                    <a:lstStyle/>
                    <a:p>
                      <a:pPr marL="0" marR="0">
                        <a:spcBef>
                          <a:spcPts val="0"/>
                        </a:spcBef>
                        <a:spcAft>
                          <a:spcPts val="1000"/>
                        </a:spcAft>
                      </a:pPr>
                      <a:r>
                        <a:rPr lang="en-US" sz="400">
                          <a:effectLst/>
                        </a:rPr>
                        <a:t>Risks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tc>
                  <a:txBody>
                    <a:bodyPr/>
                    <a:lstStyle/>
                    <a:p>
                      <a:pPr marL="0" marR="0">
                        <a:spcBef>
                          <a:spcPts val="0"/>
                        </a:spcBef>
                        <a:spcAft>
                          <a:spcPts val="1000"/>
                        </a:spcAft>
                      </a:pPr>
                      <a:r>
                        <a:rPr lang="en-US" sz="400">
                          <a:effectLst/>
                        </a:rPr>
                        <a:t>1. Delay in addressing the issue may lead to discomfort for the tenant.</a:t>
                      </a:r>
                      <a:br>
                        <a:rPr lang="en-US" sz="400">
                          <a:effectLst/>
                        </a:rPr>
                      </a:br>
                      <a:r>
                        <a:rPr lang="en-US" sz="400">
                          <a:effectLst/>
                        </a:rPr>
                        <a:t>2. Unavailability of the required replacement parts or sensors.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extLst>
                  <a:ext uri="{0D108BD9-81ED-4DB2-BD59-A6C34878D82A}">
                    <a16:rowId xmlns:a16="http://schemas.microsoft.com/office/drawing/2014/main" val="2816212051"/>
                  </a:ext>
                </a:extLst>
              </a:tr>
              <a:tr h="179614">
                <a:tc>
                  <a:txBody>
                    <a:bodyPr/>
                    <a:lstStyle/>
                    <a:p>
                      <a:pPr marL="0" marR="0">
                        <a:spcBef>
                          <a:spcPts val="0"/>
                        </a:spcBef>
                        <a:spcAft>
                          <a:spcPts val="1000"/>
                        </a:spcAft>
                      </a:pPr>
                      <a:r>
                        <a:rPr lang="en-US" sz="400">
                          <a:effectLst/>
                        </a:rPr>
                        <a:t>Quality Goals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tc>
                  <a:txBody>
                    <a:bodyPr/>
                    <a:lstStyle/>
                    <a:p>
                      <a:pPr marL="0" marR="0">
                        <a:spcBef>
                          <a:spcPts val="0"/>
                        </a:spcBef>
                        <a:spcAft>
                          <a:spcPts val="1000"/>
                        </a:spcAft>
                      </a:pPr>
                      <a:r>
                        <a:rPr lang="en-US" sz="400">
                          <a:effectLst/>
                        </a:rPr>
                        <a:t>1. Timely resolution of heating system issues.</a:t>
                      </a:r>
                      <a:br>
                        <a:rPr lang="en-US" sz="400">
                          <a:effectLst/>
                        </a:rPr>
                      </a:br>
                      <a:r>
                        <a:rPr lang="en-US" sz="400">
                          <a:effectLst/>
                        </a:rPr>
                        <a:t>2. Accurate and reliable temperature readings after sensor replacement.</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extLst>
                  <a:ext uri="{0D108BD9-81ED-4DB2-BD59-A6C34878D82A}">
                    <a16:rowId xmlns:a16="http://schemas.microsoft.com/office/drawing/2014/main" val="2004754870"/>
                  </a:ext>
                </a:extLst>
              </a:tr>
              <a:tr h="239486">
                <a:tc>
                  <a:txBody>
                    <a:bodyPr/>
                    <a:lstStyle/>
                    <a:p>
                      <a:pPr marL="0" marR="0">
                        <a:spcBef>
                          <a:spcPts val="0"/>
                        </a:spcBef>
                        <a:spcAft>
                          <a:spcPts val="1000"/>
                        </a:spcAft>
                      </a:pPr>
                      <a:r>
                        <a:rPr lang="en-US" sz="400">
                          <a:effectLst/>
                        </a:rPr>
                        <a:t>Special Requirements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tc>
                  <a:txBody>
                    <a:bodyPr/>
                    <a:lstStyle/>
                    <a:p>
                      <a:pPr marL="0" marR="0">
                        <a:spcBef>
                          <a:spcPts val="0"/>
                        </a:spcBef>
                        <a:spcAft>
                          <a:spcPts val="1000"/>
                        </a:spcAft>
                      </a:pPr>
                      <a:r>
                        <a:rPr lang="en-US" sz="400">
                          <a:effectLst/>
                        </a:rPr>
                        <a:t>1. The property management system should efficiently log and track maintenance requests.</a:t>
                      </a:r>
                      <a:br>
                        <a:rPr lang="en-US" sz="400">
                          <a:effectLst/>
                        </a:rPr>
                      </a:br>
                      <a:r>
                        <a:rPr lang="en-US" sz="400">
                          <a:effectLst/>
                        </a:rPr>
                        <a:t>2. Maintenance personnel should have access to replacement parts and sensors as needed.</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extLst>
                  <a:ext uri="{0D108BD9-81ED-4DB2-BD59-A6C34878D82A}">
                    <a16:rowId xmlns:a16="http://schemas.microsoft.com/office/drawing/2014/main" val="1290146239"/>
                  </a:ext>
                </a:extLst>
              </a:tr>
              <a:tr h="239486">
                <a:tc>
                  <a:txBody>
                    <a:bodyPr/>
                    <a:lstStyle/>
                    <a:p>
                      <a:pPr marL="0" marR="0">
                        <a:spcBef>
                          <a:spcPts val="0"/>
                        </a:spcBef>
                        <a:spcAft>
                          <a:spcPts val="1000"/>
                        </a:spcAft>
                      </a:pPr>
                      <a:r>
                        <a:rPr lang="en-US" sz="400">
                          <a:effectLst/>
                        </a:rPr>
                        <a:t>Assumptions</a:t>
                      </a:r>
                      <a:endParaRPr lang="en-US" sz="40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tc>
                  <a:txBody>
                    <a:bodyPr/>
                    <a:lstStyle/>
                    <a:p>
                      <a:pPr marL="0" marR="0">
                        <a:spcBef>
                          <a:spcPts val="0"/>
                        </a:spcBef>
                        <a:spcAft>
                          <a:spcPts val="1000"/>
                        </a:spcAft>
                      </a:pPr>
                      <a:r>
                        <a:rPr lang="en-US" sz="400" dirty="0">
                          <a:effectLst/>
                        </a:rPr>
                        <a:t>1. Tenants are prompt in reporting issues with the heating system.</a:t>
                      </a:r>
                      <a:br>
                        <a:rPr lang="en-US" sz="400" dirty="0">
                          <a:effectLst/>
                        </a:rPr>
                      </a:br>
                      <a:r>
                        <a:rPr lang="en-US" sz="400" dirty="0">
                          <a:effectLst/>
                        </a:rPr>
                        <a:t>2. Maintenance personnel are adequately trained to handle sensor replacements.</a:t>
                      </a:r>
                      <a:endParaRPr lang="en-US" sz="400" dirty="0">
                        <a:effectLst/>
                        <a:latin typeface="Cambria" panose="02040503050406030204" pitchFamily="18" charset="0"/>
                        <a:ea typeface="Cambria" panose="02040503050406030204" pitchFamily="18" charset="0"/>
                        <a:cs typeface="Times New Roman" panose="02020603050405020304" pitchFamily="18" charset="0"/>
                      </a:endParaRPr>
                    </a:p>
                  </a:txBody>
                  <a:tcPr marL="22452" marR="22452" marT="0" marB="0"/>
                </a:tc>
                <a:extLst>
                  <a:ext uri="{0D108BD9-81ED-4DB2-BD59-A6C34878D82A}">
                    <a16:rowId xmlns:a16="http://schemas.microsoft.com/office/drawing/2014/main" val="2340473202"/>
                  </a:ext>
                </a:extLst>
              </a:tr>
            </a:tbl>
          </a:graphicData>
        </a:graphic>
      </p:graphicFrame>
    </p:spTree>
    <p:extLst>
      <p:ext uri="{BB962C8B-B14F-4D97-AF65-F5344CB8AC3E}">
        <p14:creationId xmlns:p14="http://schemas.microsoft.com/office/powerpoint/2010/main" val="322331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BFD45-7781-B1AC-A0DB-6BD46AB16F64}"/>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B4D09F9A-952E-8759-4D27-C974AFE80A60}"/>
              </a:ext>
            </a:extLst>
          </p:cNvPr>
          <p:cNvSpPr>
            <a:spLocks noGrp="1"/>
          </p:cNvSpPr>
          <p:nvPr>
            <p:ph type="sldNum" sz="quarter" idx="12"/>
          </p:nvPr>
        </p:nvSpPr>
        <p:spPr/>
        <p:txBody>
          <a:bodyPr/>
          <a:lstStyle/>
          <a:p>
            <a:fld id="{3449650F-E03B-624E-B2AD-4F9591B58B11}" type="slidenum">
              <a:rPr lang="de-DE" smtClean="0"/>
              <a:pPr/>
              <a:t>12</a:t>
            </a:fld>
            <a:endParaRPr lang="de-DE"/>
          </a:p>
        </p:txBody>
      </p:sp>
      <p:sp>
        <p:nvSpPr>
          <p:cNvPr id="4" name="Titel 3">
            <a:extLst>
              <a:ext uri="{FF2B5EF4-FFF2-40B4-BE49-F238E27FC236}">
                <a16:creationId xmlns:a16="http://schemas.microsoft.com/office/drawing/2014/main" id="{4A53E4CF-E4AA-14EE-D9D5-9E98B3FABB87}"/>
              </a:ext>
            </a:extLst>
          </p:cNvPr>
          <p:cNvSpPr>
            <a:spLocks noGrp="1"/>
          </p:cNvSpPr>
          <p:nvPr>
            <p:ph type="title"/>
          </p:nvPr>
        </p:nvSpPr>
        <p:spPr/>
        <p:txBody>
          <a:bodyPr>
            <a:normAutofit/>
          </a:bodyPr>
          <a:lstStyle/>
          <a:p>
            <a:r>
              <a:rPr lang="en-US" b="1" dirty="0">
                <a:effectLst/>
                <a:ea typeface="Cambria" panose="02040503050406030204" pitchFamily="18" charset="0"/>
                <a:cs typeface="Times New Roman" panose="02020603050405020304" pitchFamily="18" charset="0"/>
              </a:rPr>
              <a:t>Stakeholder Influence and Importance Matrix</a:t>
            </a:r>
            <a:endParaRPr lang="de-DE" dirty="0"/>
          </a:p>
        </p:txBody>
      </p:sp>
      <p:pic>
        <p:nvPicPr>
          <p:cNvPr id="5" name="Picture" descr="Stakeholder">
            <a:extLst>
              <a:ext uri="{FF2B5EF4-FFF2-40B4-BE49-F238E27FC236}">
                <a16:creationId xmlns:a16="http://schemas.microsoft.com/office/drawing/2014/main" id="{A2F97047-3863-63FD-F2EA-151CB6E002E3}"/>
              </a:ext>
            </a:extLst>
          </p:cNvPr>
          <p:cNvPicPr/>
          <p:nvPr/>
        </p:nvPicPr>
        <p:blipFill>
          <a:blip r:embed="rId2"/>
          <a:stretch>
            <a:fillRect/>
          </a:stretch>
        </p:blipFill>
        <p:spPr bwMode="auto">
          <a:xfrm>
            <a:off x="2446564" y="936336"/>
            <a:ext cx="4250871" cy="3953310"/>
          </a:xfrm>
          <a:prstGeom prst="rect">
            <a:avLst/>
          </a:prstGeom>
          <a:noFill/>
          <a:ln w="9525">
            <a:noFill/>
            <a:headEnd/>
            <a:tailEnd/>
          </a:ln>
        </p:spPr>
      </p:pic>
    </p:spTree>
    <p:extLst>
      <p:ext uri="{BB962C8B-B14F-4D97-AF65-F5344CB8AC3E}">
        <p14:creationId xmlns:p14="http://schemas.microsoft.com/office/powerpoint/2010/main" val="178917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DFF7B-A6FA-E356-0C37-0D5757915442}"/>
            </a:ext>
          </a:extLst>
        </p:cNvPr>
        <p:cNvGrpSpPr/>
        <p:nvPr/>
      </p:nvGrpSpPr>
      <p:grpSpPr>
        <a:xfrm>
          <a:off x="0" y="0"/>
          <a:ext cx="0" cy="0"/>
          <a:chOff x="0" y="0"/>
          <a:chExt cx="0" cy="0"/>
        </a:xfrm>
      </p:grpSpPr>
      <p:sp>
        <p:nvSpPr>
          <p:cNvPr id="2" name="Titel">
            <a:extLst>
              <a:ext uri="{FF2B5EF4-FFF2-40B4-BE49-F238E27FC236}">
                <a16:creationId xmlns:a16="http://schemas.microsoft.com/office/drawing/2014/main" id="{AC0D6B61-5669-F1A4-20B3-8D152A33B758}"/>
              </a:ext>
            </a:extLst>
          </p:cNvPr>
          <p:cNvSpPr>
            <a:spLocks noGrp="1"/>
          </p:cNvSpPr>
          <p:nvPr>
            <p:ph type="title"/>
          </p:nvPr>
        </p:nvSpPr>
        <p:spPr>
          <a:xfrm>
            <a:off x="690425" y="2978285"/>
            <a:ext cx="4481836" cy="529569"/>
          </a:xfrm>
        </p:spPr>
        <p:txBody>
          <a:bodyPr/>
          <a:lstStyle/>
          <a:p>
            <a:r>
              <a:rPr lang="de-DE" dirty="0">
                <a:solidFill>
                  <a:schemeClr val="tx1"/>
                </a:solidFill>
              </a:rPr>
              <a:t>Scenarios</a:t>
            </a:r>
            <a:endParaRPr lang="de-DE" dirty="0">
              <a:solidFill>
                <a:srgbClr val="333333"/>
              </a:solidFill>
            </a:endParaRPr>
          </a:p>
        </p:txBody>
      </p:sp>
      <p:sp>
        <p:nvSpPr>
          <p:cNvPr id="3" name="Textplatzhalter">
            <a:extLst>
              <a:ext uri="{FF2B5EF4-FFF2-40B4-BE49-F238E27FC236}">
                <a16:creationId xmlns:a16="http://schemas.microsoft.com/office/drawing/2014/main" id="{59D793F1-A42D-17E5-ADB5-39F4E8BC77DE}"/>
              </a:ext>
            </a:extLst>
          </p:cNvPr>
          <p:cNvSpPr>
            <a:spLocks noGrp="1"/>
          </p:cNvSpPr>
          <p:nvPr>
            <p:ph type="body" idx="1"/>
          </p:nvPr>
        </p:nvSpPr>
        <p:spPr>
          <a:xfrm>
            <a:off x="642614" y="402468"/>
            <a:ext cx="4577458" cy="1862048"/>
          </a:xfrm>
        </p:spPr>
        <p:txBody>
          <a:bodyPr/>
          <a:lstStyle/>
          <a:p>
            <a:r>
              <a:rPr lang="de-DE" dirty="0"/>
              <a:t>3</a:t>
            </a:r>
          </a:p>
        </p:txBody>
      </p:sp>
      <p:sp>
        <p:nvSpPr>
          <p:cNvPr id="5" name="Copyright">
            <a:extLst>
              <a:ext uri="{FF2B5EF4-FFF2-40B4-BE49-F238E27FC236}">
                <a16:creationId xmlns:a16="http://schemas.microsoft.com/office/drawing/2014/main" id="{A49A63E3-F24D-EFB9-98A4-F96D81A2122D}"/>
              </a:ext>
            </a:extLst>
          </p:cNvPr>
          <p:cNvSpPr>
            <a:spLocks noGrp="1"/>
          </p:cNvSpPr>
          <p:nvPr>
            <p:ph type="body" sz="quarter" idx="14"/>
          </p:nvPr>
        </p:nvSpPr>
        <p:spPr/>
        <p:txBody>
          <a:bodyPr/>
          <a:lstStyle/>
          <a:p>
            <a:endParaRPr lang="de-DE"/>
          </a:p>
        </p:txBody>
      </p:sp>
      <p:pic>
        <p:nvPicPr>
          <p:cNvPr id="6" name="Grafik" descr="Linienillustration eines Menschen, der an einem Schreibtisch vor einem großen Monitor sitzt">
            <a:extLst>
              <a:ext uri="{FF2B5EF4-FFF2-40B4-BE49-F238E27FC236}">
                <a16:creationId xmlns:a16="http://schemas.microsoft.com/office/drawing/2014/main" id="{876CF996-E0A7-F829-1428-DD6E9B30EC7D}"/>
              </a:ext>
            </a:extLst>
          </p:cNvPr>
          <p:cNvPicPr>
            <a:picLocks noChangeAspect="1"/>
          </p:cNvPicPr>
          <p:nvPr/>
        </p:nvPicPr>
        <p:blipFill>
          <a:blip r:embed="rId2"/>
          <a:srcRect/>
          <a:stretch/>
        </p:blipFill>
        <p:spPr>
          <a:xfrm>
            <a:off x="4581556" y="555526"/>
            <a:ext cx="4551345" cy="3312368"/>
          </a:xfrm>
          <a:prstGeom prst="rect">
            <a:avLst/>
          </a:prstGeom>
        </p:spPr>
      </p:pic>
    </p:spTree>
    <p:extLst>
      <p:ext uri="{BB962C8B-B14F-4D97-AF65-F5344CB8AC3E}">
        <p14:creationId xmlns:p14="http://schemas.microsoft.com/office/powerpoint/2010/main" val="2685513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B230-FFB9-21AE-1037-F365024EC62D}"/>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3020ABBE-EBDE-6ABC-ECD9-3B14F82CC9BF}"/>
              </a:ext>
            </a:extLst>
          </p:cNvPr>
          <p:cNvSpPr>
            <a:spLocks noGrp="1"/>
          </p:cNvSpPr>
          <p:nvPr>
            <p:ph type="sldNum" sz="quarter" idx="12"/>
          </p:nvPr>
        </p:nvSpPr>
        <p:spPr/>
        <p:txBody>
          <a:bodyPr/>
          <a:lstStyle/>
          <a:p>
            <a:fld id="{3449650F-E03B-624E-B2AD-4F9591B58B11}" type="slidenum">
              <a:rPr lang="de-DE" smtClean="0"/>
              <a:pPr/>
              <a:t>14</a:t>
            </a:fld>
            <a:endParaRPr lang="de-DE"/>
          </a:p>
        </p:txBody>
      </p:sp>
      <p:sp>
        <p:nvSpPr>
          <p:cNvPr id="4" name="Titel 3">
            <a:extLst>
              <a:ext uri="{FF2B5EF4-FFF2-40B4-BE49-F238E27FC236}">
                <a16:creationId xmlns:a16="http://schemas.microsoft.com/office/drawing/2014/main" id="{0103A5BF-251A-D718-F5BD-A4ABB6A0ECC1}"/>
              </a:ext>
            </a:extLst>
          </p:cNvPr>
          <p:cNvSpPr>
            <a:spLocks noGrp="1"/>
          </p:cNvSpPr>
          <p:nvPr>
            <p:ph type="title"/>
          </p:nvPr>
        </p:nvSpPr>
        <p:spPr/>
        <p:txBody>
          <a:bodyPr>
            <a:normAutofit/>
          </a:bodyPr>
          <a:lstStyle/>
          <a:p>
            <a:r>
              <a:rPr lang="de-DE" dirty="0"/>
              <a:t>Quality </a:t>
            </a:r>
            <a:r>
              <a:rPr lang="de-DE" dirty="0" err="1"/>
              <a:t>Tree</a:t>
            </a:r>
            <a:endParaRPr lang="de-DE" dirty="0"/>
          </a:p>
        </p:txBody>
      </p:sp>
      <p:pic>
        <p:nvPicPr>
          <p:cNvPr id="6" name="Picture" descr="tree">
            <a:extLst>
              <a:ext uri="{FF2B5EF4-FFF2-40B4-BE49-F238E27FC236}">
                <a16:creationId xmlns:a16="http://schemas.microsoft.com/office/drawing/2014/main" id="{ACBE8038-6AE0-02B3-986D-5DAF3DC6DEB9}"/>
              </a:ext>
            </a:extLst>
          </p:cNvPr>
          <p:cNvPicPr/>
          <p:nvPr/>
        </p:nvPicPr>
        <p:blipFill>
          <a:blip r:embed="rId2"/>
          <a:stretch>
            <a:fillRect/>
          </a:stretch>
        </p:blipFill>
        <p:spPr bwMode="auto">
          <a:xfrm>
            <a:off x="1003708" y="1070465"/>
            <a:ext cx="7136584" cy="2644784"/>
          </a:xfrm>
          <a:prstGeom prst="rect">
            <a:avLst/>
          </a:prstGeom>
          <a:noFill/>
          <a:ln w="9525">
            <a:noFill/>
            <a:headEnd/>
            <a:tailEnd/>
          </a:ln>
        </p:spPr>
      </p:pic>
    </p:spTree>
    <p:extLst>
      <p:ext uri="{BB962C8B-B14F-4D97-AF65-F5344CB8AC3E}">
        <p14:creationId xmlns:p14="http://schemas.microsoft.com/office/powerpoint/2010/main" val="297635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3EE95-76FF-9FF6-B8C8-32C1EAFCC8F5}"/>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C2254DA-A958-8D0D-31E8-261D6AB00AAA}"/>
              </a:ext>
            </a:extLst>
          </p:cNvPr>
          <p:cNvSpPr>
            <a:spLocks noGrp="1"/>
          </p:cNvSpPr>
          <p:nvPr>
            <p:ph type="sldNum" sz="quarter" idx="12"/>
          </p:nvPr>
        </p:nvSpPr>
        <p:spPr/>
        <p:txBody>
          <a:bodyPr/>
          <a:lstStyle/>
          <a:p>
            <a:fld id="{3449650F-E03B-624E-B2AD-4F9591B58B11}" type="slidenum">
              <a:rPr lang="de-DE" smtClean="0"/>
              <a:pPr/>
              <a:t>15</a:t>
            </a:fld>
            <a:endParaRPr lang="de-DE"/>
          </a:p>
        </p:txBody>
      </p:sp>
      <p:sp>
        <p:nvSpPr>
          <p:cNvPr id="4" name="Titel 3">
            <a:extLst>
              <a:ext uri="{FF2B5EF4-FFF2-40B4-BE49-F238E27FC236}">
                <a16:creationId xmlns:a16="http://schemas.microsoft.com/office/drawing/2014/main" id="{4D48C43D-A28E-FAC7-F8A4-94A35AC0CE33}"/>
              </a:ext>
            </a:extLst>
          </p:cNvPr>
          <p:cNvSpPr>
            <a:spLocks noGrp="1"/>
          </p:cNvSpPr>
          <p:nvPr>
            <p:ph type="title"/>
          </p:nvPr>
        </p:nvSpPr>
        <p:spPr/>
        <p:txBody>
          <a:bodyPr>
            <a:normAutofit/>
          </a:bodyPr>
          <a:lstStyle/>
          <a:p>
            <a:r>
              <a:rPr lang="de-DE" dirty="0"/>
              <a:t>Quality Scenarios: </a:t>
            </a:r>
            <a:r>
              <a:rPr lang="de-DE" dirty="0" err="1"/>
              <a:t>Availability</a:t>
            </a:r>
            <a:r>
              <a:rPr lang="de-DE" dirty="0"/>
              <a:t>.</a:t>
            </a:r>
          </a:p>
        </p:txBody>
      </p:sp>
      <p:graphicFrame>
        <p:nvGraphicFramePr>
          <p:cNvPr id="2" name="Table 1">
            <a:extLst>
              <a:ext uri="{FF2B5EF4-FFF2-40B4-BE49-F238E27FC236}">
                <a16:creationId xmlns:a16="http://schemas.microsoft.com/office/drawing/2014/main" id="{C28C4128-3719-CFF0-6C78-B2F639E10C0E}"/>
              </a:ext>
            </a:extLst>
          </p:cNvPr>
          <p:cNvGraphicFramePr>
            <a:graphicFrameLocks noGrp="1"/>
          </p:cNvGraphicFramePr>
          <p:nvPr/>
        </p:nvGraphicFramePr>
        <p:xfrm>
          <a:off x="323850" y="1867218"/>
          <a:ext cx="8496300" cy="1463040"/>
        </p:xfrm>
        <a:graphic>
          <a:graphicData uri="http://schemas.openxmlformats.org/drawingml/2006/table">
            <a:tbl>
              <a:tblPr firstRow="1" bandRow="1" bandCol="1">
                <a:tableStyleId>{F2DE63D5-997A-4646-A377-4702673A728D}</a:tableStyleId>
              </a:tblPr>
              <a:tblGrid>
                <a:gridCol w="4248150">
                  <a:extLst>
                    <a:ext uri="{9D8B030D-6E8A-4147-A177-3AD203B41FA5}">
                      <a16:colId xmlns:a16="http://schemas.microsoft.com/office/drawing/2014/main" val="3460899561"/>
                    </a:ext>
                  </a:extLst>
                </a:gridCol>
                <a:gridCol w="4248150">
                  <a:extLst>
                    <a:ext uri="{9D8B030D-6E8A-4147-A177-3AD203B41FA5}">
                      <a16:colId xmlns:a16="http://schemas.microsoft.com/office/drawing/2014/main" val="2493291784"/>
                    </a:ext>
                  </a:extLst>
                </a:gridCol>
              </a:tblGrid>
              <a:tr h="0">
                <a:tc>
                  <a:txBody>
                    <a:bodyPr/>
                    <a:lstStyle/>
                    <a:p>
                      <a:pPr marL="0" marR="0">
                        <a:spcBef>
                          <a:spcPts val="180"/>
                        </a:spcBef>
                        <a:spcAft>
                          <a:spcPts val="180"/>
                        </a:spcAft>
                      </a:pPr>
                      <a:r>
                        <a:rPr lang="en-US" sz="1200">
                          <a:effectLst/>
                        </a:rPr>
                        <a:t>Portion of Scenario</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Description with possible values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13872668"/>
                  </a:ext>
                </a:extLst>
              </a:tr>
              <a:tr h="0">
                <a:tc>
                  <a:txBody>
                    <a:bodyPr/>
                    <a:lstStyle/>
                    <a:p>
                      <a:pPr marL="0" marR="0">
                        <a:spcBef>
                          <a:spcPts val="0"/>
                        </a:spcBef>
                        <a:spcAft>
                          <a:spcPts val="1000"/>
                        </a:spcAft>
                      </a:pPr>
                      <a:r>
                        <a:rPr lang="en-US" sz="1200">
                          <a:effectLst/>
                        </a:rPr>
                        <a:t>ID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ASR1</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77686959"/>
                  </a:ext>
                </a:extLst>
              </a:tr>
              <a:tr h="0">
                <a:tc>
                  <a:txBody>
                    <a:bodyPr/>
                    <a:lstStyle/>
                    <a:p>
                      <a:pPr marL="0" marR="0">
                        <a:spcBef>
                          <a:spcPts val="0"/>
                        </a:spcBef>
                        <a:spcAft>
                          <a:spcPts val="1000"/>
                        </a:spcAft>
                      </a:pPr>
                      <a:r>
                        <a:rPr lang="en-US" sz="1200">
                          <a:effectLst/>
                        </a:rPr>
                        <a:t>Source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webservice unavailable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27144104"/>
                  </a:ext>
                </a:extLst>
              </a:tr>
              <a:tr h="0">
                <a:tc>
                  <a:txBody>
                    <a:bodyPr/>
                    <a:lstStyle/>
                    <a:p>
                      <a:pPr marL="0" marR="0">
                        <a:spcBef>
                          <a:spcPts val="0"/>
                        </a:spcBef>
                        <a:spcAft>
                          <a:spcPts val="1000"/>
                        </a:spcAft>
                      </a:pPr>
                      <a:r>
                        <a:rPr lang="en-US" sz="1200">
                          <a:effectLst/>
                        </a:rPr>
                        <a:t>Stimulus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timing</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72795406"/>
                  </a:ext>
                </a:extLst>
              </a:tr>
              <a:tr h="0">
                <a:tc>
                  <a:txBody>
                    <a:bodyPr/>
                    <a:lstStyle/>
                    <a:p>
                      <a:pPr marL="0" marR="0">
                        <a:spcBef>
                          <a:spcPts val="0"/>
                        </a:spcBef>
                        <a:spcAft>
                          <a:spcPts val="1000"/>
                        </a:spcAft>
                      </a:pPr>
                      <a:r>
                        <a:rPr lang="en-US" sz="1200">
                          <a:effectLst/>
                        </a:rPr>
                        <a:t>Artifact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communication channel</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92946162"/>
                  </a:ext>
                </a:extLst>
              </a:tr>
              <a:tr h="0">
                <a:tc>
                  <a:txBody>
                    <a:bodyPr/>
                    <a:lstStyle/>
                    <a:p>
                      <a:pPr marL="0" marR="0">
                        <a:spcBef>
                          <a:spcPts val="0"/>
                        </a:spcBef>
                        <a:spcAft>
                          <a:spcPts val="1000"/>
                        </a:spcAft>
                      </a:pPr>
                      <a:r>
                        <a:rPr lang="en-US" sz="1200">
                          <a:effectLst/>
                        </a:rPr>
                        <a:t>Environment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normal operation/overload with requests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37811507"/>
                  </a:ext>
                </a:extLst>
              </a:tr>
              <a:tr h="0">
                <a:tc>
                  <a:txBody>
                    <a:bodyPr/>
                    <a:lstStyle/>
                    <a:p>
                      <a:pPr marL="0" marR="0">
                        <a:spcBef>
                          <a:spcPts val="0"/>
                        </a:spcBef>
                        <a:spcAft>
                          <a:spcPts val="1000"/>
                        </a:spcAft>
                      </a:pPr>
                      <a:r>
                        <a:rPr lang="en-US" sz="1200">
                          <a:effectLst/>
                        </a:rPr>
                        <a:t>Response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log failure and notify operator via alarm alarm_</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79160235"/>
                  </a:ext>
                </a:extLst>
              </a:tr>
              <a:tr h="0">
                <a:tc>
                  <a:txBody>
                    <a:bodyPr/>
                    <a:lstStyle/>
                    <a:p>
                      <a:pPr marL="0" marR="0">
                        <a:spcBef>
                          <a:spcPts val="0"/>
                        </a:spcBef>
                        <a:spcAft>
                          <a:spcPts val="1000"/>
                        </a:spcAft>
                      </a:pPr>
                      <a:r>
                        <a:rPr lang="en-US" sz="1200">
                          <a:effectLst/>
                        </a:rPr>
                        <a:t>Response Measure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dirty="0">
                          <a:effectLst/>
                        </a:rPr>
                        <a:t>no downtime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37370208"/>
                  </a:ext>
                </a:extLst>
              </a:tr>
            </a:tbl>
          </a:graphicData>
        </a:graphic>
      </p:graphicFrame>
    </p:spTree>
    <p:extLst>
      <p:ext uri="{BB962C8B-B14F-4D97-AF65-F5344CB8AC3E}">
        <p14:creationId xmlns:p14="http://schemas.microsoft.com/office/powerpoint/2010/main" val="111574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57F97-E05F-A6A7-7181-556F4E87F5D5}"/>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24765BC-C7A5-6CCC-B7AA-DDEB51E173E1}"/>
              </a:ext>
            </a:extLst>
          </p:cNvPr>
          <p:cNvSpPr>
            <a:spLocks noGrp="1"/>
          </p:cNvSpPr>
          <p:nvPr>
            <p:ph type="sldNum" sz="quarter" idx="12"/>
          </p:nvPr>
        </p:nvSpPr>
        <p:spPr/>
        <p:txBody>
          <a:bodyPr/>
          <a:lstStyle/>
          <a:p>
            <a:fld id="{3449650F-E03B-624E-B2AD-4F9591B58B11}" type="slidenum">
              <a:rPr lang="de-DE" smtClean="0"/>
              <a:pPr/>
              <a:t>16</a:t>
            </a:fld>
            <a:endParaRPr lang="de-DE"/>
          </a:p>
        </p:txBody>
      </p:sp>
      <p:sp>
        <p:nvSpPr>
          <p:cNvPr id="4" name="Titel 3">
            <a:extLst>
              <a:ext uri="{FF2B5EF4-FFF2-40B4-BE49-F238E27FC236}">
                <a16:creationId xmlns:a16="http://schemas.microsoft.com/office/drawing/2014/main" id="{123DF45F-0617-2EF6-A6C7-7756B93E2428}"/>
              </a:ext>
            </a:extLst>
          </p:cNvPr>
          <p:cNvSpPr>
            <a:spLocks noGrp="1"/>
          </p:cNvSpPr>
          <p:nvPr>
            <p:ph type="title"/>
          </p:nvPr>
        </p:nvSpPr>
        <p:spPr/>
        <p:txBody>
          <a:bodyPr>
            <a:normAutofit/>
          </a:bodyPr>
          <a:lstStyle/>
          <a:p>
            <a:r>
              <a:rPr lang="de-DE" dirty="0"/>
              <a:t>Quality Scenarios: Performance.</a:t>
            </a:r>
          </a:p>
        </p:txBody>
      </p:sp>
      <p:graphicFrame>
        <p:nvGraphicFramePr>
          <p:cNvPr id="5" name="Table 4">
            <a:extLst>
              <a:ext uri="{FF2B5EF4-FFF2-40B4-BE49-F238E27FC236}">
                <a16:creationId xmlns:a16="http://schemas.microsoft.com/office/drawing/2014/main" id="{1871C487-4DD6-43F0-2B7B-7D7F4902972E}"/>
              </a:ext>
            </a:extLst>
          </p:cNvPr>
          <p:cNvGraphicFramePr>
            <a:graphicFrameLocks noGrp="1"/>
          </p:cNvGraphicFramePr>
          <p:nvPr/>
        </p:nvGraphicFramePr>
        <p:xfrm>
          <a:off x="323850" y="1867218"/>
          <a:ext cx="8496300" cy="1463040"/>
        </p:xfrm>
        <a:graphic>
          <a:graphicData uri="http://schemas.openxmlformats.org/drawingml/2006/table">
            <a:tbl>
              <a:tblPr firstRow="1" bandRow="1" bandCol="1">
                <a:tableStyleId>{F2DE63D5-997A-4646-A377-4702673A728D}</a:tableStyleId>
              </a:tblPr>
              <a:tblGrid>
                <a:gridCol w="4248150">
                  <a:extLst>
                    <a:ext uri="{9D8B030D-6E8A-4147-A177-3AD203B41FA5}">
                      <a16:colId xmlns:a16="http://schemas.microsoft.com/office/drawing/2014/main" val="4028558981"/>
                    </a:ext>
                  </a:extLst>
                </a:gridCol>
                <a:gridCol w="4248150">
                  <a:extLst>
                    <a:ext uri="{9D8B030D-6E8A-4147-A177-3AD203B41FA5}">
                      <a16:colId xmlns:a16="http://schemas.microsoft.com/office/drawing/2014/main" val="1336300494"/>
                    </a:ext>
                  </a:extLst>
                </a:gridCol>
              </a:tblGrid>
              <a:tr h="0">
                <a:tc>
                  <a:txBody>
                    <a:bodyPr/>
                    <a:lstStyle/>
                    <a:p>
                      <a:pPr marL="0" marR="0">
                        <a:spcBef>
                          <a:spcPts val="180"/>
                        </a:spcBef>
                        <a:spcAft>
                          <a:spcPts val="180"/>
                        </a:spcAft>
                      </a:pPr>
                      <a:r>
                        <a:rPr lang="en-US" sz="1200">
                          <a:effectLst/>
                        </a:rPr>
                        <a:t>Portion of Scenario</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Description with possible values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56061096"/>
                  </a:ext>
                </a:extLst>
              </a:tr>
              <a:tr h="0">
                <a:tc>
                  <a:txBody>
                    <a:bodyPr/>
                    <a:lstStyle/>
                    <a:p>
                      <a:pPr marL="0" marR="0">
                        <a:spcBef>
                          <a:spcPts val="0"/>
                        </a:spcBef>
                        <a:spcAft>
                          <a:spcPts val="1000"/>
                        </a:spcAft>
                      </a:pPr>
                      <a:r>
                        <a:rPr lang="en-US" sz="1200">
                          <a:effectLst/>
                        </a:rPr>
                        <a:t>ID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ASR3</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84265038"/>
                  </a:ext>
                </a:extLst>
              </a:tr>
              <a:tr h="0">
                <a:tc>
                  <a:txBody>
                    <a:bodyPr/>
                    <a:lstStyle/>
                    <a:p>
                      <a:pPr marL="0" marR="0">
                        <a:spcBef>
                          <a:spcPts val="0"/>
                        </a:spcBef>
                        <a:spcAft>
                          <a:spcPts val="1000"/>
                        </a:spcAft>
                      </a:pPr>
                      <a:r>
                        <a:rPr lang="en-US" sz="1200">
                          <a:effectLst/>
                        </a:rPr>
                        <a:t>Source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external, internal</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66721344"/>
                  </a:ext>
                </a:extLst>
              </a:tr>
              <a:tr h="0">
                <a:tc>
                  <a:txBody>
                    <a:bodyPr/>
                    <a:lstStyle/>
                    <a:p>
                      <a:pPr marL="0" marR="0">
                        <a:spcBef>
                          <a:spcPts val="0"/>
                        </a:spcBef>
                        <a:spcAft>
                          <a:spcPts val="1000"/>
                        </a:spcAft>
                      </a:pPr>
                      <a:r>
                        <a:rPr lang="en-US" sz="1200">
                          <a:effectLst/>
                        </a:rPr>
                        <a:t>Stimulus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event arrival pattern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60650422"/>
                  </a:ext>
                </a:extLst>
              </a:tr>
              <a:tr h="0">
                <a:tc>
                  <a:txBody>
                    <a:bodyPr/>
                    <a:lstStyle/>
                    <a:p>
                      <a:pPr marL="0" marR="0">
                        <a:spcBef>
                          <a:spcPts val="0"/>
                        </a:spcBef>
                        <a:spcAft>
                          <a:spcPts val="1000"/>
                        </a:spcAft>
                      </a:pPr>
                      <a:r>
                        <a:rPr lang="en-US" sz="1200">
                          <a:effectLst/>
                        </a:rPr>
                        <a:t>Artifact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system services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04586344"/>
                  </a:ext>
                </a:extLst>
              </a:tr>
              <a:tr h="0">
                <a:tc>
                  <a:txBody>
                    <a:bodyPr/>
                    <a:lstStyle/>
                    <a:p>
                      <a:pPr marL="0" marR="0">
                        <a:spcBef>
                          <a:spcPts val="0"/>
                        </a:spcBef>
                        <a:spcAft>
                          <a:spcPts val="1000"/>
                        </a:spcAft>
                      </a:pPr>
                      <a:r>
                        <a:rPr lang="en-US" sz="1200">
                          <a:effectLst/>
                        </a:rPr>
                        <a:t>Environment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normal, overload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39821485"/>
                  </a:ext>
                </a:extLst>
              </a:tr>
              <a:tr h="0">
                <a:tc>
                  <a:txBody>
                    <a:bodyPr/>
                    <a:lstStyle/>
                    <a:p>
                      <a:pPr marL="0" marR="0">
                        <a:spcBef>
                          <a:spcPts val="0"/>
                        </a:spcBef>
                        <a:spcAft>
                          <a:spcPts val="1000"/>
                        </a:spcAft>
                      </a:pPr>
                      <a:r>
                        <a:rPr lang="en-US" sz="1200">
                          <a:effectLst/>
                        </a:rPr>
                        <a:t>Response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change operation mode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0415723"/>
                  </a:ext>
                </a:extLst>
              </a:tr>
              <a:tr h="0">
                <a:tc>
                  <a:txBody>
                    <a:bodyPr/>
                    <a:lstStyle/>
                    <a:p>
                      <a:pPr marL="0" marR="0">
                        <a:spcBef>
                          <a:spcPts val="0"/>
                        </a:spcBef>
                        <a:spcAft>
                          <a:spcPts val="1000"/>
                        </a:spcAft>
                      </a:pPr>
                      <a:r>
                        <a:rPr lang="en-US" sz="1200">
                          <a:effectLst/>
                        </a:rPr>
                        <a:t>Response Measure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dirty="0">
                          <a:effectLst/>
                        </a:rPr>
                        <a:t>latency, deadline, throughput, jitter, miss rate, data loss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25111243"/>
                  </a:ext>
                </a:extLst>
              </a:tr>
            </a:tbl>
          </a:graphicData>
        </a:graphic>
      </p:graphicFrame>
    </p:spTree>
    <p:extLst>
      <p:ext uri="{BB962C8B-B14F-4D97-AF65-F5344CB8AC3E}">
        <p14:creationId xmlns:p14="http://schemas.microsoft.com/office/powerpoint/2010/main" val="4282081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EE8B0-383C-D714-8BE3-5099CAF62031}"/>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FCAB574D-7438-0014-135E-02119BF65A51}"/>
              </a:ext>
            </a:extLst>
          </p:cNvPr>
          <p:cNvSpPr>
            <a:spLocks noGrp="1"/>
          </p:cNvSpPr>
          <p:nvPr>
            <p:ph type="sldNum" sz="quarter" idx="12"/>
          </p:nvPr>
        </p:nvSpPr>
        <p:spPr/>
        <p:txBody>
          <a:bodyPr/>
          <a:lstStyle/>
          <a:p>
            <a:fld id="{3449650F-E03B-624E-B2AD-4F9591B58B11}" type="slidenum">
              <a:rPr lang="de-DE" smtClean="0"/>
              <a:pPr/>
              <a:t>17</a:t>
            </a:fld>
            <a:endParaRPr lang="de-DE"/>
          </a:p>
        </p:txBody>
      </p:sp>
      <p:sp>
        <p:nvSpPr>
          <p:cNvPr id="4" name="Titel 3">
            <a:extLst>
              <a:ext uri="{FF2B5EF4-FFF2-40B4-BE49-F238E27FC236}">
                <a16:creationId xmlns:a16="http://schemas.microsoft.com/office/drawing/2014/main" id="{0765A767-7694-7A2C-F09B-8963DFF42612}"/>
              </a:ext>
            </a:extLst>
          </p:cNvPr>
          <p:cNvSpPr>
            <a:spLocks noGrp="1"/>
          </p:cNvSpPr>
          <p:nvPr>
            <p:ph type="title"/>
          </p:nvPr>
        </p:nvSpPr>
        <p:spPr/>
        <p:txBody>
          <a:bodyPr>
            <a:normAutofit/>
          </a:bodyPr>
          <a:lstStyle/>
          <a:p>
            <a:r>
              <a:rPr lang="de-DE" dirty="0"/>
              <a:t>Quality Scenarios: Security.</a:t>
            </a:r>
          </a:p>
        </p:txBody>
      </p:sp>
      <p:graphicFrame>
        <p:nvGraphicFramePr>
          <p:cNvPr id="2" name="Table 1">
            <a:extLst>
              <a:ext uri="{FF2B5EF4-FFF2-40B4-BE49-F238E27FC236}">
                <a16:creationId xmlns:a16="http://schemas.microsoft.com/office/drawing/2014/main" id="{9F4297AA-DE11-D46C-5637-AA2017AC31E1}"/>
              </a:ext>
            </a:extLst>
          </p:cNvPr>
          <p:cNvGraphicFramePr>
            <a:graphicFrameLocks noGrp="1"/>
          </p:cNvGraphicFramePr>
          <p:nvPr/>
        </p:nvGraphicFramePr>
        <p:xfrm>
          <a:off x="323850" y="1592898"/>
          <a:ext cx="8496300" cy="2011680"/>
        </p:xfrm>
        <a:graphic>
          <a:graphicData uri="http://schemas.openxmlformats.org/drawingml/2006/table">
            <a:tbl>
              <a:tblPr firstRow="1" bandRow="1" bandCol="1">
                <a:tableStyleId>{F2DE63D5-997A-4646-A377-4702673A728D}</a:tableStyleId>
              </a:tblPr>
              <a:tblGrid>
                <a:gridCol w="4248150">
                  <a:extLst>
                    <a:ext uri="{9D8B030D-6E8A-4147-A177-3AD203B41FA5}">
                      <a16:colId xmlns:a16="http://schemas.microsoft.com/office/drawing/2014/main" val="52859549"/>
                    </a:ext>
                  </a:extLst>
                </a:gridCol>
                <a:gridCol w="4248150">
                  <a:extLst>
                    <a:ext uri="{9D8B030D-6E8A-4147-A177-3AD203B41FA5}">
                      <a16:colId xmlns:a16="http://schemas.microsoft.com/office/drawing/2014/main" val="883740942"/>
                    </a:ext>
                  </a:extLst>
                </a:gridCol>
              </a:tblGrid>
              <a:tr h="0">
                <a:tc>
                  <a:txBody>
                    <a:bodyPr/>
                    <a:lstStyle/>
                    <a:p>
                      <a:pPr marL="0" marR="0">
                        <a:spcBef>
                          <a:spcPts val="180"/>
                        </a:spcBef>
                        <a:spcAft>
                          <a:spcPts val="180"/>
                        </a:spcAft>
                      </a:pPr>
                      <a:r>
                        <a:rPr lang="en-US" sz="1200">
                          <a:effectLst/>
                        </a:rPr>
                        <a:t>Portion of Scenario</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Description with possible values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087316581"/>
                  </a:ext>
                </a:extLst>
              </a:tr>
              <a:tr h="0">
                <a:tc>
                  <a:txBody>
                    <a:bodyPr/>
                    <a:lstStyle/>
                    <a:p>
                      <a:pPr marL="0" marR="0">
                        <a:spcBef>
                          <a:spcPts val="0"/>
                        </a:spcBef>
                        <a:spcAft>
                          <a:spcPts val="1000"/>
                        </a:spcAft>
                      </a:pPr>
                      <a:r>
                        <a:rPr lang="en-US" sz="1200">
                          <a:effectLst/>
                        </a:rPr>
                        <a:t>ID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ASR4</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7886379"/>
                  </a:ext>
                </a:extLst>
              </a:tr>
              <a:tr h="0">
                <a:tc>
                  <a:txBody>
                    <a:bodyPr/>
                    <a:lstStyle/>
                    <a:p>
                      <a:pPr marL="0" marR="0">
                        <a:spcBef>
                          <a:spcPts val="0"/>
                        </a:spcBef>
                        <a:spcAft>
                          <a:spcPts val="1000"/>
                        </a:spcAft>
                      </a:pPr>
                      <a:r>
                        <a:rPr lang="en-US" sz="1200">
                          <a:effectLst/>
                        </a:rPr>
                        <a:t>Source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user/system, known/unknown, unauthorized user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57185200"/>
                  </a:ext>
                </a:extLst>
              </a:tr>
              <a:tr h="0">
                <a:tc>
                  <a:txBody>
                    <a:bodyPr/>
                    <a:lstStyle/>
                    <a:p>
                      <a:pPr marL="0" marR="0">
                        <a:spcBef>
                          <a:spcPts val="0"/>
                        </a:spcBef>
                        <a:spcAft>
                          <a:spcPts val="1000"/>
                        </a:spcAft>
                      </a:pPr>
                      <a:r>
                        <a:rPr lang="en-US" sz="1200">
                          <a:effectLst/>
                        </a:rPr>
                        <a:t>Stimulus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attack to display info, change info, access services and info, deny services, tries to disable system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91909855"/>
                  </a:ext>
                </a:extLst>
              </a:tr>
              <a:tr h="0">
                <a:tc>
                  <a:txBody>
                    <a:bodyPr/>
                    <a:lstStyle/>
                    <a:p>
                      <a:pPr marL="0" marR="0">
                        <a:spcBef>
                          <a:spcPts val="0"/>
                        </a:spcBef>
                        <a:spcAft>
                          <a:spcPts val="1000"/>
                        </a:spcAft>
                      </a:pPr>
                      <a:r>
                        <a:rPr lang="en-US" sz="1200">
                          <a:effectLst/>
                        </a:rPr>
                        <a:t>Artifact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services, data</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13015704"/>
                  </a:ext>
                </a:extLst>
              </a:tr>
              <a:tr h="0">
                <a:tc>
                  <a:txBody>
                    <a:bodyPr/>
                    <a:lstStyle/>
                    <a:p>
                      <a:pPr marL="0" marR="0">
                        <a:spcBef>
                          <a:spcPts val="0"/>
                        </a:spcBef>
                        <a:spcAft>
                          <a:spcPts val="1000"/>
                        </a:spcAft>
                      </a:pPr>
                      <a:r>
                        <a:rPr lang="en-US" sz="1200">
                          <a:effectLst/>
                        </a:rPr>
                        <a:t>Environment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online/offline, connected or disconnected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4533121"/>
                  </a:ext>
                </a:extLst>
              </a:tr>
              <a:tr h="0">
                <a:tc>
                  <a:txBody>
                    <a:bodyPr/>
                    <a:lstStyle/>
                    <a:p>
                      <a:pPr marL="0" marR="0">
                        <a:spcBef>
                          <a:spcPts val="0"/>
                        </a:spcBef>
                        <a:spcAft>
                          <a:spcPts val="1000"/>
                        </a:spcAft>
                      </a:pPr>
                      <a:r>
                        <a:rPr lang="en-US" sz="1200">
                          <a:effectLst/>
                        </a:rPr>
                        <a:t>Response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authentication, authorization, encryption, logging, demand monitoring</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2373802"/>
                  </a:ext>
                </a:extLst>
              </a:tr>
              <a:tr h="0">
                <a:tc>
                  <a:txBody>
                    <a:bodyPr/>
                    <a:lstStyle/>
                    <a:p>
                      <a:pPr marL="0" marR="0">
                        <a:spcBef>
                          <a:spcPts val="0"/>
                        </a:spcBef>
                        <a:spcAft>
                          <a:spcPts val="1000"/>
                        </a:spcAft>
                      </a:pPr>
                      <a:r>
                        <a:rPr lang="en-US" sz="1200">
                          <a:effectLst/>
                        </a:rPr>
                        <a:t>Response Measure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dirty="0">
                          <a:effectLst/>
                        </a:rPr>
                        <a:t>time, probability of detection, recovery, service is available within 1 minute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25825812"/>
                  </a:ext>
                </a:extLst>
              </a:tr>
            </a:tbl>
          </a:graphicData>
        </a:graphic>
      </p:graphicFrame>
    </p:spTree>
    <p:extLst>
      <p:ext uri="{BB962C8B-B14F-4D97-AF65-F5344CB8AC3E}">
        <p14:creationId xmlns:p14="http://schemas.microsoft.com/office/powerpoint/2010/main" val="1276822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54110-4F7D-341D-C06B-00613ACAC7A1}"/>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91F2CED-B6B5-9D74-504B-BC52B8E5D964}"/>
              </a:ext>
            </a:extLst>
          </p:cNvPr>
          <p:cNvSpPr>
            <a:spLocks noGrp="1"/>
          </p:cNvSpPr>
          <p:nvPr>
            <p:ph type="sldNum" sz="quarter" idx="12"/>
          </p:nvPr>
        </p:nvSpPr>
        <p:spPr/>
        <p:txBody>
          <a:bodyPr/>
          <a:lstStyle/>
          <a:p>
            <a:fld id="{3449650F-E03B-624E-B2AD-4F9591B58B11}" type="slidenum">
              <a:rPr lang="de-DE" smtClean="0"/>
              <a:pPr/>
              <a:t>18</a:t>
            </a:fld>
            <a:endParaRPr lang="de-DE"/>
          </a:p>
        </p:txBody>
      </p:sp>
      <p:sp>
        <p:nvSpPr>
          <p:cNvPr id="4" name="Titel 3">
            <a:extLst>
              <a:ext uri="{FF2B5EF4-FFF2-40B4-BE49-F238E27FC236}">
                <a16:creationId xmlns:a16="http://schemas.microsoft.com/office/drawing/2014/main" id="{05EEA176-AC1D-ED7E-9E7D-DFA28A621D89}"/>
              </a:ext>
            </a:extLst>
          </p:cNvPr>
          <p:cNvSpPr>
            <a:spLocks noGrp="1"/>
          </p:cNvSpPr>
          <p:nvPr>
            <p:ph type="title"/>
          </p:nvPr>
        </p:nvSpPr>
        <p:spPr/>
        <p:txBody>
          <a:bodyPr>
            <a:normAutofit/>
          </a:bodyPr>
          <a:lstStyle/>
          <a:p>
            <a:r>
              <a:rPr lang="de-DE" dirty="0"/>
              <a:t>Quality Scenarios: </a:t>
            </a:r>
            <a:r>
              <a:rPr lang="de-DE" dirty="0" err="1"/>
              <a:t>Modifiability</a:t>
            </a:r>
            <a:r>
              <a:rPr lang="de-DE" dirty="0"/>
              <a:t>.</a:t>
            </a:r>
          </a:p>
        </p:txBody>
      </p:sp>
      <p:graphicFrame>
        <p:nvGraphicFramePr>
          <p:cNvPr id="5" name="Table 4">
            <a:extLst>
              <a:ext uri="{FF2B5EF4-FFF2-40B4-BE49-F238E27FC236}">
                <a16:creationId xmlns:a16="http://schemas.microsoft.com/office/drawing/2014/main" id="{5EAC82F7-A9DF-8736-780D-CBC1A2A4F0DB}"/>
              </a:ext>
            </a:extLst>
          </p:cNvPr>
          <p:cNvGraphicFramePr>
            <a:graphicFrameLocks noGrp="1"/>
          </p:cNvGraphicFramePr>
          <p:nvPr/>
        </p:nvGraphicFramePr>
        <p:xfrm>
          <a:off x="323850" y="1684338"/>
          <a:ext cx="8496300" cy="1828800"/>
        </p:xfrm>
        <a:graphic>
          <a:graphicData uri="http://schemas.openxmlformats.org/drawingml/2006/table">
            <a:tbl>
              <a:tblPr firstRow="1" bandRow="1" bandCol="1">
                <a:tableStyleId>{F2DE63D5-997A-4646-A377-4702673A728D}</a:tableStyleId>
              </a:tblPr>
              <a:tblGrid>
                <a:gridCol w="4248150">
                  <a:extLst>
                    <a:ext uri="{9D8B030D-6E8A-4147-A177-3AD203B41FA5}">
                      <a16:colId xmlns:a16="http://schemas.microsoft.com/office/drawing/2014/main" val="2616964298"/>
                    </a:ext>
                  </a:extLst>
                </a:gridCol>
                <a:gridCol w="4248150">
                  <a:extLst>
                    <a:ext uri="{9D8B030D-6E8A-4147-A177-3AD203B41FA5}">
                      <a16:colId xmlns:a16="http://schemas.microsoft.com/office/drawing/2014/main" val="3335592634"/>
                    </a:ext>
                  </a:extLst>
                </a:gridCol>
              </a:tblGrid>
              <a:tr h="0">
                <a:tc>
                  <a:txBody>
                    <a:bodyPr/>
                    <a:lstStyle/>
                    <a:p>
                      <a:pPr marL="0" marR="0">
                        <a:spcBef>
                          <a:spcPts val="180"/>
                        </a:spcBef>
                        <a:spcAft>
                          <a:spcPts val="180"/>
                        </a:spcAft>
                      </a:pPr>
                      <a:r>
                        <a:rPr lang="en-US" sz="1200">
                          <a:effectLst/>
                        </a:rPr>
                        <a:t>Portion of Scenario</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Description with possible values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57550642"/>
                  </a:ext>
                </a:extLst>
              </a:tr>
              <a:tr h="0">
                <a:tc>
                  <a:txBody>
                    <a:bodyPr/>
                    <a:lstStyle/>
                    <a:p>
                      <a:pPr marL="0" marR="0">
                        <a:spcBef>
                          <a:spcPts val="0"/>
                        </a:spcBef>
                        <a:spcAft>
                          <a:spcPts val="1000"/>
                        </a:spcAft>
                      </a:pPr>
                      <a:r>
                        <a:rPr lang="en-US" sz="1200">
                          <a:effectLst/>
                        </a:rPr>
                        <a:t>ID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ASR5</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9024720"/>
                  </a:ext>
                </a:extLst>
              </a:tr>
              <a:tr h="0">
                <a:tc>
                  <a:txBody>
                    <a:bodyPr/>
                    <a:lstStyle/>
                    <a:p>
                      <a:pPr marL="0" marR="0">
                        <a:spcBef>
                          <a:spcPts val="0"/>
                        </a:spcBef>
                        <a:spcAft>
                          <a:spcPts val="1000"/>
                        </a:spcAft>
                      </a:pPr>
                      <a:r>
                        <a:rPr lang="en-US" sz="1200">
                          <a:effectLst/>
                        </a:rPr>
                        <a:t>Source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developer, system administrator, user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80649887"/>
                  </a:ext>
                </a:extLst>
              </a:tr>
              <a:tr h="0">
                <a:tc>
                  <a:txBody>
                    <a:bodyPr/>
                    <a:lstStyle/>
                    <a:p>
                      <a:pPr marL="0" marR="0">
                        <a:spcBef>
                          <a:spcPts val="0"/>
                        </a:spcBef>
                        <a:spcAft>
                          <a:spcPts val="1000"/>
                        </a:spcAft>
                      </a:pPr>
                      <a:r>
                        <a:rPr lang="en-US" sz="1200">
                          <a:effectLst/>
                        </a:rPr>
                        <a:t>Stimulus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add/delete/modify function or quality, wishes to change fields of a downloadable document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94100670"/>
                  </a:ext>
                </a:extLst>
              </a:tr>
              <a:tr h="0">
                <a:tc>
                  <a:txBody>
                    <a:bodyPr/>
                    <a:lstStyle/>
                    <a:p>
                      <a:pPr marL="0" marR="0">
                        <a:spcBef>
                          <a:spcPts val="0"/>
                        </a:spcBef>
                        <a:spcAft>
                          <a:spcPts val="1000"/>
                        </a:spcAft>
                      </a:pPr>
                      <a:r>
                        <a:rPr lang="en-US" sz="1200">
                          <a:effectLst/>
                        </a:rPr>
                        <a:t>Artifact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UI, platform, environment, external system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89582451"/>
                  </a:ext>
                </a:extLst>
              </a:tr>
              <a:tr h="0">
                <a:tc>
                  <a:txBody>
                    <a:bodyPr/>
                    <a:lstStyle/>
                    <a:p>
                      <a:pPr marL="0" marR="0">
                        <a:spcBef>
                          <a:spcPts val="0"/>
                        </a:spcBef>
                        <a:spcAft>
                          <a:spcPts val="1000"/>
                        </a:spcAft>
                      </a:pPr>
                      <a:r>
                        <a:rPr lang="en-US" sz="1200">
                          <a:effectLst/>
                        </a:rPr>
                        <a:t>Environment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design, compile, build, runtime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0468630"/>
                  </a:ext>
                </a:extLst>
              </a:tr>
              <a:tr h="0">
                <a:tc>
                  <a:txBody>
                    <a:bodyPr/>
                    <a:lstStyle/>
                    <a:p>
                      <a:pPr marL="0" marR="0">
                        <a:spcBef>
                          <a:spcPts val="0"/>
                        </a:spcBef>
                        <a:spcAft>
                          <a:spcPts val="1000"/>
                        </a:spcAft>
                      </a:pPr>
                      <a:r>
                        <a:rPr lang="en-US" sz="1200">
                          <a:effectLst/>
                        </a:rPr>
                        <a:t>Response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make change, test it, deploy it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3246266"/>
                  </a:ext>
                </a:extLst>
              </a:tr>
              <a:tr h="0">
                <a:tc>
                  <a:txBody>
                    <a:bodyPr/>
                    <a:lstStyle/>
                    <a:p>
                      <a:pPr marL="0" marR="0">
                        <a:spcBef>
                          <a:spcPts val="0"/>
                        </a:spcBef>
                        <a:spcAft>
                          <a:spcPts val="1000"/>
                        </a:spcAft>
                      </a:pPr>
                      <a:r>
                        <a:rPr lang="en-US" sz="1200">
                          <a:effectLst/>
                        </a:rPr>
                        <a:t>Response Measure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dirty="0">
                          <a:effectLst/>
                        </a:rPr>
                        <a:t>effort, time, cost, risk, field change and download occurs without error logs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34844957"/>
                  </a:ext>
                </a:extLst>
              </a:tr>
            </a:tbl>
          </a:graphicData>
        </a:graphic>
      </p:graphicFrame>
    </p:spTree>
    <p:extLst>
      <p:ext uri="{BB962C8B-B14F-4D97-AF65-F5344CB8AC3E}">
        <p14:creationId xmlns:p14="http://schemas.microsoft.com/office/powerpoint/2010/main" val="2658635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BFC0-7D1D-A494-D389-E1B517C43D1F}"/>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40E553A-D5B9-449E-3270-B7EB3A3726C0}"/>
              </a:ext>
            </a:extLst>
          </p:cNvPr>
          <p:cNvSpPr>
            <a:spLocks noGrp="1"/>
          </p:cNvSpPr>
          <p:nvPr>
            <p:ph type="sldNum" sz="quarter" idx="12"/>
          </p:nvPr>
        </p:nvSpPr>
        <p:spPr/>
        <p:txBody>
          <a:bodyPr/>
          <a:lstStyle/>
          <a:p>
            <a:fld id="{3449650F-E03B-624E-B2AD-4F9591B58B11}" type="slidenum">
              <a:rPr lang="de-DE" smtClean="0"/>
              <a:pPr/>
              <a:t>19</a:t>
            </a:fld>
            <a:endParaRPr lang="de-DE"/>
          </a:p>
        </p:txBody>
      </p:sp>
      <p:sp>
        <p:nvSpPr>
          <p:cNvPr id="4" name="Titel 3">
            <a:extLst>
              <a:ext uri="{FF2B5EF4-FFF2-40B4-BE49-F238E27FC236}">
                <a16:creationId xmlns:a16="http://schemas.microsoft.com/office/drawing/2014/main" id="{E8360158-CEC2-E430-D4D1-F362EE4A8C30}"/>
              </a:ext>
            </a:extLst>
          </p:cNvPr>
          <p:cNvSpPr>
            <a:spLocks noGrp="1"/>
          </p:cNvSpPr>
          <p:nvPr>
            <p:ph type="title"/>
          </p:nvPr>
        </p:nvSpPr>
        <p:spPr/>
        <p:txBody>
          <a:bodyPr>
            <a:normAutofit/>
          </a:bodyPr>
          <a:lstStyle/>
          <a:p>
            <a:r>
              <a:rPr lang="de-DE" dirty="0"/>
              <a:t>Quality Scenarios: </a:t>
            </a:r>
            <a:r>
              <a:rPr lang="de-DE" dirty="0" err="1"/>
              <a:t>Testability</a:t>
            </a:r>
            <a:r>
              <a:rPr lang="de-DE" dirty="0"/>
              <a:t>.</a:t>
            </a:r>
          </a:p>
        </p:txBody>
      </p:sp>
      <p:graphicFrame>
        <p:nvGraphicFramePr>
          <p:cNvPr id="2" name="Table 1">
            <a:extLst>
              <a:ext uri="{FF2B5EF4-FFF2-40B4-BE49-F238E27FC236}">
                <a16:creationId xmlns:a16="http://schemas.microsoft.com/office/drawing/2014/main" id="{E3922439-1FA8-8D67-C594-7D087C0C7735}"/>
              </a:ext>
            </a:extLst>
          </p:cNvPr>
          <p:cNvGraphicFramePr>
            <a:graphicFrameLocks noGrp="1"/>
          </p:cNvGraphicFramePr>
          <p:nvPr/>
        </p:nvGraphicFramePr>
        <p:xfrm>
          <a:off x="323850" y="1592898"/>
          <a:ext cx="8496300" cy="2011680"/>
        </p:xfrm>
        <a:graphic>
          <a:graphicData uri="http://schemas.openxmlformats.org/drawingml/2006/table">
            <a:tbl>
              <a:tblPr firstRow="1" bandRow="1" bandCol="1">
                <a:tableStyleId>{F2DE63D5-997A-4646-A377-4702673A728D}</a:tableStyleId>
              </a:tblPr>
              <a:tblGrid>
                <a:gridCol w="4248150">
                  <a:extLst>
                    <a:ext uri="{9D8B030D-6E8A-4147-A177-3AD203B41FA5}">
                      <a16:colId xmlns:a16="http://schemas.microsoft.com/office/drawing/2014/main" val="1525681704"/>
                    </a:ext>
                  </a:extLst>
                </a:gridCol>
                <a:gridCol w="4248150">
                  <a:extLst>
                    <a:ext uri="{9D8B030D-6E8A-4147-A177-3AD203B41FA5}">
                      <a16:colId xmlns:a16="http://schemas.microsoft.com/office/drawing/2014/main" val="3426894848"/>
                    </a:ext>
                  </a:extLst>
                </a:gridCol>
              </a:tblGrid>
              <a:tr h="0">
                <a:tc>
                  <a:txBody>
                    <a:bodyPr/>
                    <a:lstStyle/>
                    <a:p>
                      <a:pPr marL="0" marR="0">
                        <a:spcBef>
                          <a:spcPts val="180"/>
                        </a:spcBef>
                        <a:spcAft>
                          <a:spcPts val="180"/>
                        </a:spcAft>
                      </a:pPr>
                      <a:r>
                        <a:rPr lang="en-US" sz="1200">
                          <a:effectLst/>
                        </a:rPr>
                        <a:t>Portion of Scenario</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Description and possible Value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15966190"/>
                  </a:ext>
                </a:extLst>
              </a:tr>
              <a:tr h="0">
                <a:tc>
                  <a:txBody>
                    <a:bodyPr/>
                    <a:lstStyle/>
                    <a:p>
                      <a:pPr marL="0" marR="0">
                        <a:spcBef>
                          <a:spcPts val="0"/>
                        </a:spcBef>
                        <a:spcAft>
                          <a:spcPts val="1000"/>
                        </a:spcAft>
                      </a:pPr>
                      <a:r>
                        <a:rPr lang="en-US" sz="1200">
                          <a:effectLst/>
                        </a:rPr>
                        <a:t>ID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ASR6</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39172128"/>
                  </a:ext>
                </a:extLst>
              </a:tr>
              <a:tr h="0">
                <a:tc>
                  <a:txBody>
                    <a:bodyPr/>
                    <a:lstStyle/>
                    <a:p>
                      <a:pPr marL="0" marR="0">
                        <a:spcBef>
                          <a:spcPts val="0"/>
                        </a:spcBef>
                        <a:spcAft>
                          <a:spcPts val="1000"/>
                        </a:spcAft>
                      </a:pPr>
                      <a:r>
                        <a:rPr lang="en-US" sz="1200">
                          <a:effectLst/>
                        </a:rPr>
                        <a:t>Source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developer, tester, user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4089110"/>
                  </a:ext>
                </a:extLst>
              </a:tr>
              <a:tr h="0">
                <a:tc>
                  <a:txBody>
                    <a:bodyPr/>
                    <a:lstStyle/>
                    <a:p>
                      <a:pPr marL="0" marR="0">
                        <a:spcBef>
                          <a:spcPts val="0"/>
                        </a:spcBef>
                        <a:spcAft>
                          <a:spcPts val="1000"/>
                        </a:spcAft>
                      </a:pPr>
                      <a:r>
                        <a:rPr lang="en-US" sz="1200">
                          <a:effectLst/>
                        </a:rPr>
                        <a:t>Stimulus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project milestone completed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7289279"/>
                  </a:ext>
                </a:extLst>
              </a:tr>
              <a:tr h="0">
                <a:tc>
                  <a:txBody>
                    <a:bodyPr/>
                    <a:lstStyle/>
                    <a:p>
                      <a:pPr marL="0" marR="0">
                        <a:spcBef>
                          <a:spcPts val="0"/>
                        </a:spcBef>
                        <a:spcAft>
                          <a:spcPts val="1000"/>
                        </a:spcAft>
                      </a:pPr>
                      <a:r>
                        <a:rPr lang="en-US" sz="1200">
                          <a:effectLst/>
                        </a:rPr>
                        <a:t>Artifact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design, code component, system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54698178"/>
                  </a:ext>
                </a:extLst>
              </a:tr>
              <a:tr h="0">
                <a:tc>
                  <a:txBody>
                    <a:bodyPr/>
                    <a:lstStyle/>
                    <a:p>
                      <a:pPr marL="0" marR="0">
                        <a:spcBef>
                          <a:spcPts val="0"/>
                        </a:spcBef>
                        <a:spcAft>
                          <a:spcPts val="1000"/>
                        </a:spcAft>
                      </a:pPr>
                      <a:r>
                        <a:rPr lang="en-US" sz="1200">
                          <a:effectLst/>
                        </a:rPr>
                        <a:t>Environment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design, development, compile, deployment, or run time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9352252"/>
                  </a:ext>
                </a:extLst>
              </a:tr>
              <a:tr h="0">
                <a:tc>
                  <a:txBody>
                    <a:bodyPr/>
                    <a:lstStyle/>
                    <a:p>
                      <a:pPr marL="0" marR="0">
                        <a:spcBef>
                          <a:spcPts val="0"/>
                        </a:spcBef>
                        <a:spcAft>
                          <a:spcPts val="1000"/>
                        </a:spcAft>
                      </a:pPr>
                      <a:r>
                        <a:rPr lang="en-US" sz="1200">
                          <a:effectLst/>
                        </a:rPr>
                        <a:t>Response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can be controlled to perform the desired test and results observed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52074861"/>
                  </a:ext>
                </a:extLst>
              </a:tr>
              <a:tr h="0">
                <a:tc>
                  <a:txBody>
                    <a:bodyPr/>
                    <a:lstStyle/>
                    <a:p>
                      <a:pPr marL="0" marR="0">
                        <a:spcBef>
                          <a:spcPts val="0"/>
                        </a:spcBef>
                        <a:spcAft>
                          <a:spcPts val="1000"/>
                        </a:spcAft>
                      </a:pPr>
                      <a:r>
                        <a:rPr lang="en-US" sz="1200">
                          <a:effectLst/>
                        </a:rPr>
                        <a:t>Response Measure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dirty="0">
                          <a:effectLst/>
                        </a:rPr>
                        <a:t>coverage, probability of finding additional faults given a fault, time to test, entire regression test suite completed in less than 24 hours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00732438"/>
                  </a:ext>
                </a:extLst>
              </a:tr>
            </a:tbl>
          </a:graphicData>
        </a:graphic>
      </p:graphicFrame>
    </p:spTree>
    <p:extLst>
      <p:ext uri="{BB962C8B-B14F-4D97-AF65-F5344CB8AC3E}">
        <p14:creationId xmlns:p14="http://schemas.microsoft.com/office/powerpoint/2010/main" val="2652110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a:extLst>
              <a:ext uri="{FF2B5EF4-FFF2-40B4-BE49-F238E27FC236}">
                <a16:creationId xmlns:a16="http://schemas.microsoft.com/office/drawing/2014/main" id="{94BCFC1B-EDB1-71E4-AC4F-B5EEE91607AB}"/>
              </a:ext>
            </a:extLst>
          </p:cNvPr>
          <p:cNvSpPr>
            <a:spLocks noGrp="1"/>
          </p:cNvSpPr>
          <p:nvPr>
            <p:ph type="title"/>
          </p:nvPr>
        </p:nvSpPr>
        <p:spPr>
          <a:xfrm>
            <a:off x="323850" y="339502"/>
            <a:ext cx="8496300" cy="575841"/>
          </a:xfrm>
        </p:spPr>
        <p:txBody>
          <a:bodyPr/>
          <a:lstStyle/>
          <a:p>
            <a:r>
              <a:rPr lang="de-DE"/>
              <a:t>Outline</a:t>
            </a:r>
          </a:p>
        </p:txBody>
      </p:sp>
      <p:sp>
        <p:nvSpPr>
          <p:cNvPr id="21" name="Inhaltsplatzhalter">
            <a:extLst>
              <a:ext uri="{FF2B5EF4-FFF2-40B4-BE49-F238E27FC236}">
                <a16:creationId xmlns:a16="http://schemas.microsoft.com/office/drawing/2014/main" id="{68C495D2-F20C-BBD9-ED55-DAC439DF9AA9}"/>
              </a:ext>
            </a:extLst>
          </p:cNvPr>
          <p:cNvSpPr>
            <a:spLocks noGrp="1"/>
          </p:cNvSpPr>
          <p:nvPr>
            <p:ph idx="1"/>
          </p:nvPr>
        </p:nvSpPr>
        <p:spPr>
          <a:xfrm>
            <a:off x="2627784" y="1131887"/>
            <a:ext cx="6192366" cy="2952751"/>
          </a:xfrm>
        </p:spPr>
        <p:txBody>
          <a:bodyPr>
            <a:normAutofit fontScale="92500" lnSpcReduction="20000"/>
          </a:bodyPr>
          <a:lstStyle/>
          <a:p>
            <a:r>
              <a:rPr lang="de-DE" err="1"/>
              <a:t>Introduction</a:t>
            </a:r>
            <a:r>
              <a:rPr lang="de-DE"/>
              <a:t> (arc42, </a:t>
            </a:r>
            <a:r>
              <a:rPr lang="de-DE" err="1"/>
              <a:t>landlord</a:t>
            </a:r>
            <a:r>
              <a:rPr lang="de-DE"/>
              <a:t> </a:t>
            </a:r>
            <a:r>
              <a:rPr lang="de-DE" err="1"/>
              <a:t>needs</a:t>
            </a:r>
            <a:r>
              <a:rPr lang="de-DE"/>
              <a:t>)</a:t>
            </a:r>
          </a:p>
          <a:p>
            <a:r>
              <a:rPr lang="it-IT"/>
              <a:t>Use Cases</a:t>
            </a:r>
            <a:endParaRPr lang="de-DE"/>
          </a:p>
          <a:p>
            <a:r>
              <a:rPr lang="it-IT"/>
              <a:t>Utility </a:t>
            </a:r>
            <a:r>
              <a:rPr lang="it-IT" err="1"/>
              <a:t>tree</a:t>
            </a:r>
            <a:r>
              <a:rPr lang="it-IT"/>
              <a:t> + </a:t>
            </a:r>
            <a:r>
              <a:rPr lang="it-IT" err="1"/>
              <a:t>scenarios</a:t>
            </a:r>
            <a:endParaRPr lang="de-DE"/>
          </a:p>
          <a:p>
            <a:r>
              <a:rPr lang="it-IT" err="1"/>
              <a:t>ADRs</a:t>
            </a:r>
            <a:endParaRPr lang="it-IT"/>
          </a:p>
          <a:p>
            <a:r>
              <a:rPr lang="it-IT"/>
              <a:t>UML</a:t>
            </a:r>
          </a:p>
          <a:p>
            <a:r>
              <a:rPr lang="it-IT" err="1"/>
              <a:t>Questions</a:t>
            </a:r>
            <a:endParaRPr lang="de-DE"/>
          </a:p>
        </p:txBody>
      </p:sp>
      <p:sp>
        <p:nvSpPr>
          <p:cNvPr id="4" name="Foliennummernplatzhalter">
            <a:extLst>
              <a:ext uri="{FF2B5EF4-FFF2-40B4-BE49-F238E27FC236}">
                <a16:creationId xmlns:a16="http://schemas.microsoft.com/office/drawing/2014/main" id="{2C5475E3-B666-AE18-C8AE-B07CBFA9DCC2}"/>
              </a:ext>
            </a:extLst>
          </p:cNvPr>
          <p:cNvSpPr>
            <a:spLocks noGrp="1"/>
          </p:cNvSpPr>
          <p:nvPr>
            <p:ph type="sldNum" sz="quarter" idx="12"/>
          </p:nvPr>
        </p:nvSpPr>
        <p:spPr>
          <a:xfrm>
            <a:off x="8117160" y="4616957"/>
            <a:ext cx="702990" cy="274637"/>
          </a:xfrm>
        </p:spPr>
        <p:txBody>
          <a:bodyPr/>
          <a:lstStyle/>
          <a:p>
            <a:fld id="{3449650F-E03B-624E-B2AD-4F9591B58B11}" type="slidenum">
              <a:rPr lang="de-DE" smtClean="0"/>
              <a:pPr/>
              <a:t>2</a:t>
            </a:fld>
            <a:endParaRPr lang="de-DE"/>
          </a:p>
        </p:txBody>
      </p:sp>
    </p:spTree>
    <p:extLst>
      <p:ext uri="{BB962C8B-B14F-4D97-AF65-F5344CB8AC3E}">
        <p14:creationId xmlns:p14="http://schemas.microsoft.com/office/powerpoint/2010/main" val="3732671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56FDD-11F2-BBB3-48DD-3848C1973C60}"/>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837035F-2153-9699-881B-8F8AB0427FF7}"/>
              </a:ext>
            </a:extLst>
          </p:cNvPr>
          <p:cNvSpPr>
            <a:spLocks noGrp="1"/>
          </p:cNvSpPr>
          <p:nvPr>
            <p:ph type="sldNum" sz="quarter" idx="12"/>
          </p:nvPr>
        </p:nvSpPr>
        <p:spPr/>
        <p:txBody>
          <a:bodyPr/>
          <a:lstStyle/>
          <a:p>
            <a:fld id="{3449650F-E03B-624E-B2AD-4F9591B58B11}" type="slidenum">
              <a:rPr lang="de-DE" smtClean="0"/>
              <a:pPr/>
              <a:t>20</a:t>
            </a:fld>
            <a:endParaRPr lang="de-DE"/>
          </a:p>
        </p:txBody>
      </p:sp>
      <p:sp>
        <p:nvSpPr>
          <p:cNvPr id="4" name="Titel 3">
            <a:extLst>
              <a:ext uri="{FF2B5EF4-FFF2-40B4-BE49-F238E27FC236}">
                <a16:creationId xmlns:a16="http://schemas.microsoft.com/office/drawing/2014/main" id="{C32BC388-D75D-B50C-6EA7-2B530D83E284}"/>
              </a:ext>
            </a:extLst>
          </p:cNvPr>
          <p:cNvSpPr>
            <a:spLocks noGrp="1"/>
          </p:cNvSpPr>
          <p:nvPr>
            <p:ph type="title"/>
          </p:nvPr>
        </p:nvSpPr>
        <p:spPr/>
        <p:txBody>
          <a:bodyPr>
            <a:normAutofit/>
          </a:bodyPr>
          <a:lstStyle/>
          <a:p>
            <a:r>
              <a:rPr lang="de-DE" dirty="0"/>
              <a:t>Quality Scenarios: Usability.</a:t>
            </a:r>
          </a:p>
        </p:txBody>
      </p:sp>
      <p:graphicFrame>
        <p:nvGraphicFramePr>
          <p:cNvPr id="5" name="Table 4">
            <a:extLst>
              <a:ext uri="{FF2B5EF4-FFF2-40B4-BE49-F238E27FC236}">
                <a16:creationId xmlns:a16="http://schemas.microsoft.com/office/drawing/2014/main" id="{F3B87FBC-A715-D798-3D0F-0E291D43489B}"/>
              </a:ext>
            </a:extLst>
          </p:cNvPr>
          <p:cNvGraphicFramePr>
            <a:graphicFrameLocks noGrp="1"/>
          </p:cNvGraphicFramePr>
          <p:nvPr/>
        </p:nvGraphicFramePr>
        <p:xfrm>
          <a:off x="323850" y="1775778"/>
          <a:ext cx="8496300" cy="1645920"/>
        </p:xfrm>
        <a:graphic>
          <a:graphicData uri="http://schemas.openxmlformats.org/drawingml/2006/table">
            <a:tbl>
              <a:tblPr firstRow="1" bandRow="1" bandCol="1">
                <a:tableStyleId>{F2DE63D5-997A-4646-A377-4702673A728D}</a:tableStyleId>
              </a:tblPr>
              <a:tblGrid>
                <a:gridCol w="4248150">
                  <a:extLst>
                    <a:ext uri="{9D8B030D-6E8A-4147-A177-3AD203B41FA5}">
                      <a16:colId xmlns:a16="http://schemas.microsoft.com/office/drawing/2014/main" val="269683231"/>
                    </a:ext>
                  </a:extLst>
                </a:gridCol>
                <a:gridCol w="4248150">
                  <a:extLst>
                    <a:ext uri="{9D8B030D-6E8A-4147-A177-3AD203B41FA5}">
                      <a16:colId xmlns:a16="http://schemas.microsoft.com/office/drawing/2014/main" val="1029400275"/>
                    </a:ext>
                  </a:extLst>
                </a:gridCol>
              </a:tblGrid>
              <a:tr h="0">
                <a:tc>
                  <a:txBody>
                    <a:bodyPr/>
                    <a:lstStyle/>
                    <a:p>
                      <a:pPr marL="0" marR="0">
                        <a:spcBef>
                          <a:spcPts val="180"/>
                        </a:spcBef>
                        <a:spcAft>
                          <a:spcPts val="180"/>
                        </a:spcAft>
                      </a:pPr>
                      <a:r>
                        <a:rPr lang="en-US" sz="1200">
                          <a:effectLst/>
                        </a:rPr>
                        <a:t>Portion of Scenario</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Description and possible Value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96337974"/>
                  </a:ext>
                </a:extLst>
              </a:tr>
              <a:tr h="0">
                <a:tc>
                  <a:txBody>
                    <a:bodyPr/>
                    <a:lstStyle/>
                    <a:p>
                      <a:pPr marL="0" marR="0">
                        <a:spcBef>
                          <a:spcPts val="0"/>
                        </a:spcBef>
                        <a:spcAft>
                          <a:spcPts val="1000"/>
                        </a:spcAft>
                      </a:pPr>
                      <a:r>
                        <a:rPr lang="en-US" sz="1200">
                          <a:effectLst/>
                        </a:rPr>
                        <a:t>ID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ASR8</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62255173"/>
                  </a:ext>
                </a:extLst>
              </a:tr>
              <a:tr h="0">
                <a:tc>
                  <a:txBody>
                    <a:bodyPr/>
                    <a:lstStyle/>
                    <a:p>
                      <a:pPr marL="0" marR="0">
                        <a:spcBef>
                          <a:spcPts val="0"/>
                        </a:spcBef>
                        <a:spcAft>
                          <a:spcPts val="1000"/>
                        </a:spcAft>
                      </a:pPr>
                      <a:r>
                        <a:rPr lang="en-US" sz="1200">
                          <a:effectLst/>
                        </a:rPr>
                        <a:t>Source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user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90011469"/>
                  </a:ext>
                </a:extLst>
              </a:tr>
              <a:tr h="0">
                <a:tc>
                  <a:txBody>
                    <a:bodyPr/>
                    <a:lstStyle/>
                    <a:p>
                      <a:pPr marL="0" marR="0">
                        <a:spcBef>
                          <a:spcPts val="0"/>
                        </a:spcBef>
                        <a:spcAft>
                          <a:spcPts val="1000"/>
                        </a:spcAft>
                      </a:pPr>
                      <a:r>
                        <a:rPr lang="en-US" sz="1200">
                          <a:effectLst/>
                        </a:rPr>
                        <a:t>Stimulus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the tenant wants to set up a recurring payment for monthly rent on the rental payment portal</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8573782"/>
                  </a:ext>
                </a:extLst>
              </a:tr>
              <a:tr h="0">
                <a:tc>
                  <a:txBody>
                    <a:bodyPr/>
                    <a:lstStyle/>
                    <a:p>
                      <a:pPr marL="0" marR="0">
                        <a:spcBef>
                          <a:spcPts val="0"/>
                        </a:spcBef>
                        <a:spcAft>
                          <a:spcPts val="1000"/>
                        </a:spcAft>
                      </a:pPr>
                      <a:r>
                        <a:rPr lang="en-US" sz="1200">
                          <a:effectLst/>
                        </a:rPr>
                        <a:t>Artifact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interface, system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4082914"/>
                  </a:ext>
                </a:extLst>
              </a:tr>
              <a:tr h="0">
                <a:tc>
                  <a:txBody>
                    <a:bodyPr/>
                    <a:lstStyle/>
                    <a:p>
                      <a:pPr marL="0" marR="0">
                        <a:spcBef>
                          <a:spcPts val="0"/>
                        </a:spcBef>
                        <a:spcAft>
                          <a:spcPts val="1000"/>
                        </a:spcAft>
                      </a:pPr>
                      <a:r>
                        <a:rPr lang="en-US" sz="1200">
                          <a:effectLst/>
                        </a:rPr>
                        <a:t>Environment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normal use of the system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54536590"/>
                  </a:ext>
                </a:extLst>
              </a:tr>
              <a:tr h="0">
                <a:tc>
                  <a:txBody>
                    <a:bodyPr/>
                    <a:lstStyle/>
                    <a:p>
                      <a:pPr marL="0" marR="0">
                        <a:spcBef>
                          <a:spcPts val="0"/>
                        </a:spcBef>
                        <a:spcAft>
                          <a:spcPts val="1000"/>
                        </a:spcAft>
                      </a:pPr>
                      <a:r>
                        <a:rPr lang="en-US" sz="1200">
                          <a:effectLst/>
                        </a:rPr>
                        <a:t>Response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the system set the recurring payment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20450285"/>
                  </a:ext>
                </a:extLst>
              </a:tr>
              <a:tr h="0">
                <a:tc>
                  <a:txBody>
                    <a:bodyPr/>
                    <a:lstStyle/>
                    <a:p>
                      <a:pPr marL="0" marR="0">
                        <a:spcBef>
                          <a:spcPts val="0"/>
                        </a:spcBef>
                        <a:spcAft>
                          <a:spcPts val="1000"/>
                        </a:spcAft>
                      </a:pPr>
                      <a:r>
                        <a:rPr lang="en-US" sz="1200">
                          <a:effectLst/>
                        </a:rPr>
                        <a:t>Response Measure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dirty="0">
                          <a:effectLst/>
                        </a:rPr>
                        <a:t>quick time response, value changed or not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07458300"/>
                  </a:ext>
                </a:extLst>
              </a:tr>
            </a:tbl>
          </a:graphicData>
        </a:graphic>
      </p:graphicFrame>
    </p:spTree>
    <p:extLst>
      <p:ext uri="{BB962C8B-B14F-4D97-AF65-F5344CB8AC3E}">
        <p14:creationId xmlns:p14="http://schemas.microsoft.com/office/powerpoint/2010/main" val="1100232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39B27-BF3C-F0E4-81FD-DEEA9F92756B}"/>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219F77E-E9A5-DA95-3958-45B9F4054E2A}"/>
              </a:ext>
            </a:extLst>
          </p:cNvPr>
          <p:cNvSpPr>
            <a:spLocks noGrp="1"/>
          </p:cNvSpPr>
          <p:nvPr>
            <p:ph type="sldNum" sz="quarter" idx="12"/>
          </p:nvPr>
        </p:nvSpPr>
        <p:spPr/>
        <p:txBody>
          <a:bodyPr/>
          <a:lstStyle/>
          <a:p>
            <a:fld id="{3449650F-E03B-624E-B2AD-4F9591B58B11}" type="slidenum">
              <a:rPr lang="de-DE" smtClean="0"/>
              <a:pPr/>
              <a:t>21</a:t>
            </a:fld>
            <a:endParaRPr lang="de-DE"/>
          </a:p>
        </p:txBody>
      </p:sp>
      <p:sp>
        <p:nvSpPr>
          <p:cNvPr id="4" name="Titel 3">
            <a:extLst>
              <a:ext uri="{FF2B5EF4-FFF2-40B4-BE49-F238E27FC236}">
                <a16:creationId xmlns:a16="http://schemas.microsoft.com/office/drawing/2014/main" id="{18CCC3CD-F05A-1E3B-5E19-A0152629AA5C}"/>
              </a:ext>
            </a:extLst>
          </p:cNvPr>
          <p:cNvSpPr>
            <a:spLocks noGrp="1"/>
          </p:cNvSpPr>
          <p:nvPr>
            <p:ph type="title"/>
          </p:nvPr>
        </p:nvSpPr>
        <p:spPr/>
        <p:txBody>
          <a:bodyPr>
            <a:normAutofit/>
          </a:bodyPr>
          <a:lstStyle/>
          <a:p>
            <a:r>
              <a:rPr lang="de-DE" dirty="0"/>
              <a:t>Quality Scenarios: </a:t>
            </a:r>
            <a:r>
              <a:rPr lang="de-DE" dirty="0" err="1"/>
              <a:t>Integrability</a:t>
            </a:r>
            <a:r>
              <a:rPr lang="de-DE" dirty="0"/>
              <a:t>.</a:t>
            </a:r>
          </a:p>
        </p:txBody>
      </p:sp>
      <p:graphicFrame>
        <p:nvGraphicFramePr>
          <p:cNvPr id="2" name="Table 1">
            <a:extLst>
              <a:ext uri="{FF2B5EF4-FFF2-40B4-BE49-F238E27FC236}">
                <a16:creationId xmlns:a16="http://schemas.microsoft.com/office/drawing/2014/main" id="{90E7E399-A1F8-A15B-1901-62A338B7F510}"/>
              </a:ext>
            </a:extLst>
          </p:cNvPr>
          <p:cNvGraphicFramePr>
            <a:graphicFrameLocks noGrp="1"/>
          </p:cNvGraphicFramePr>
          <p:nvPr/>
        </p:nvGraphicFramePr>
        <p:xfrm>
          <a:off x="323850" y="1684338"/>
          <a:ext cx="8496300" cy="1828800"/>
        </p:xfrm>
        <a:graphic>
          <a:graphicData uri="http://schemas.openxmlformats.org/drawingml/2006/table">
            <a:tbl>
              <a:tblPr firstRow="1" bandRow="1" bandCol="1">
                <a:tableStyleId>{F2DE63D5-997A-4646-A377-4702673A728D}</a:tableStyleId>
              </a:tblPr>
              <a:tblGrid>
                <a:gridCol w="4248150">
                  <a:extLst>
                    <a:ext uri="{9D8B030D-6E8A-4147-A177-3AD203B41FA5}">
                      <a16:colId xmlns:a16="http://schemas.microsoft.com/office/drawing/2014/main" val="2750140102"/>
                    </a:ext>
                  </a:extLst>
                </a:gridCol>
                <a:gridCol w="4248150">
                  <a:extLst>
                    <a:ext uri="{9D8B030D-6E8A-4147-A177-3AD203B41FA5}">
                      <a16:colId xmlns:a16="http://schemas.microsoft.com/office/drawing/2014/main" val="1749887972"/>
                    </a:ext>
                  </a:extLst>
                </a:gridCol>
              </a:tblGrid>
              <a:tr h="0">
                <a:tc>
                  <a:txBody>
                    <a:bodyPr/>
                    <a:lstStyle/>
                    <a:p>
                      <a:pPr marL="0" marR="0">
                        <a:spcBef>
                          <a:spcPts val="180"/>
                        </a:spcBef>
                        <a:spcAft>
                          <a:spcPts val="180"/>
                        </a:spcAft>
                      </a:pPr>
                      <a:r>
                        <a:rPr lang="en-US" sz="1200">
                          <a:effectLst/>
                        </a:rPr>
                        <a:t>Portion of Scenario</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Description and possible Value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270605578"/>
                  </a:ext>
                </a:extLst>
              </a:tr>
              <a:tr h="0">
                <a:tc>
                  <a:txBody>
                    <a:bodyPr/>
                    <a:lstStyle/>
                    <a:p>
                      <a:pPr marL="0" marR="0">
                        <a:spcBef>
                          <a:spcPts val="0"/>
                        </a:spcBef>
                        <a:spcAft>
                          <a:spcPts val="1000"/>
                        </a:spcAft>
                      </a:pPr>
                      <a:r>
                        <a:rPr lang="en-US" sz="1200">
                          <a:effectLst/>
                        </a:rPr>
                        <a:t>ID</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ASR9</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69994936"/>
                  </a:ext>
                </a:extLst>
              </a:tr>
              <a:tr h="0">
                <a:tc>
                  <a:txBody>
                    <a:bodyPr/>
                    <a:lstStyle/>
                    <a:p>
                      <a:pPr marL="0" marR="0">
                        <a:spcBef>
                          <a:spcPts val="0"/>
                        </a:spcBef>
                        <a:spcAft>
                          <a:spcPts val="1000"/>
                        </a:spcAft>
                      </a:pPr>
                      <a:r>
                        <a:rPr lang="en-US" sz="1200">
                          <a:effectLst/>
                        </a:rPr>
                        <a:t>Source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external system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51657553"/>
                  </a:ext>
                </a:extLst>
              </a:tr>
              <a:tr h="0">
                <a:tc>
                  <a:txBody>
                    <a:bodyPr/>
                    <a:lstStyle/>
                    <a:p>
                      <a:pPr marL="0" marR="0">
                        <a:spcBef>
                          <a:spcPts val="0"/>
                        </a:spcBef>
                        <a:spcAft>
                          <a:spcPts val="1000"/>
                        </a:spcAft>
                      </a:pPr>
                      <a:r>
                        <a:rPr lang="en-US" sz="1200">
                          <a:effectLst/>
                        </a:rPr>
                        <a:t>Stimulus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 third-party payment gateway needs to be integrated with the system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33909528"/>
                  </a:ext>
                </a:extLst>
              </a:tr>
              <a:tr h="0">
                <a:tc>
                  <a:txBody>
                    <a:bodyPr/>
                    <a:lstStyle/>
                    <a:p>
                      <a:pPr marL="0" marR="0">
                        <a:spcBef>
                          <a:spcPts val="0"/>
                        </a:spcBef>
                        <a:spcAft>
                          <a:spcPts val="1000"/>
                        </a:spcAft>
                      </a:pPr>
                      <a:r>
                        <a:rPr lang="en-US" sz="1200">
                          <a:effectLst/>
                        </a:rPr>
                        <a:t>Artifact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system, api</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35893715"/>
                  </a:ext>
                </a:extLst>
              </a:tr>
              <a:tr h="0">
                <a:tc>
                  <a:txBody>
                    <a:bodyPr/>
                    <a:lstStyle/>
                    <a:p>
                      <a:pPr marL="0" marR="0">
                        <a:spcBef>
                          <a:spcPts val="0"/>
                        </a:spcBef>
                        <a:spcAft>
                          <a:spcPts val="1000"/>
                        </a:spcAft>
                      </a:pPr>
                      <a:r>
                        <a:rPr lang="en-US" sz="1200">
                          <a:effectLst/>
                        </a:rPr>
                        <a:t>Environment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normal development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03194693"/>
                  </a:ext>
                </a:extLst>
              </a:tr>
              <a:tr h="0">
                <a:tc>
                  <a:txBody>
                    <a:bodyPr/>
                    <a:lstStyle/>
                    <a:p>
                      <a:pPr marL="0" marR="0">
                        <a:spcBef>
                          <a:spcPts val="0"/>
                        </a:spcBef>
                        <a:spcAft>
                          <a:spcPts val="1000"/>
                        </a:spcAft>
                      </a:pPr>
                      <a:r>
                        <a:rPr lang="en-US" sz="1200">
                          <a:effectLst/>
                        </a:rPr>
                        <a:t>Response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a:effectLst/>
                        </a:rPr>
                        <a:t>all the other parts of the system should be perfectly integrated with the payment gateway</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02194"/>
                  </a:ext>
                </a:extLst>
              </a:tr>
              <a:tr h="0">
                <a:tc>
                  <a:txBody>
                    <a:bodyPr/>
                    <a:lstStyle/>
                    <a:p>
                      <a:pPr marL="0" marR="0">
                        <a:spcBef>
                          <a:spcPts val="0"/>
                        </a:spcBef>
                        <a:spcAft>
                          <a:spcPts val="1000"/>
                        </a:spcAft>
                      </a:pPr>
                      <a:r>
                        <a:rPr lang="en-US" sz="1200">
                          <a:effectLst/>
                        </a:rPr>
                        <a:t>Response Measure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200" dirty="0">
                          <a:effectLst/>
                        </a:rPr>
                        <a:t>effort and time spent to integrate the gateway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73889779"/>
                  </a:ext>
                </a:extLst>
              </a:tr>
            </a:tbl>
          </a:graphicData>
        </a:graphic>
      </p:graphicFrame>
    </p:spTree>
    <p:extLst>
      <p:ext uri="{BB962C8B-B14F-4D97-AF65-F5344CB8AC3E}">
        <p14:creationId xmlns:p14="http://schemas.microsoft.com/office/powerpoint/2010/main" val="323943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737C2-0161-8383-56E7-CC43546D5DD8}"/>
            </a:ext>
          </a:extLst>
        </p:cNvPr>
        <p:cNvGrpSpPr/>
        <p:nvPr/>
      </p:nvGrpSpPr>
      <p:grpSpPr>
        <a:xfrm>
          <a:off x="0" y="0"/>
          <a:ext cx="0" cy="0"/>
          <a:chOff x="0" y="0"/>
          <a:chExt cx="0" cy="0"/>
        </a:xfrm>
      </p:grpSpPr>
      <p:sp>
        <p:nvSpPr>
          <p:cNvPr id="2" name="Titel">
            <a:extLst>
              <a:ext uri="{FF2B5EF4-FFF2-40B4-BE49-F238E27FC236}">
                <a16:creationId xmlns:a16="http://schemas.microsoft.com/office/drawing/2014/main" id="{4326C8B6-EFB7-EE8D-6AC2-356988FAE26B}"/>
              </a:ext>
            </a:extLst>
          </p:cNvPr>
          <p:cNvSpPr>
            <a:spLocks noGrp="1"/>
          </p:cNvSpPr>
          <p:nvPr>
            <p:ph type="title"/>
          </p:nvPr>
        </p:nvSpPr>
        <p:spPr>
          <a:xfrm>
            <a:off x="690425" y="2978285"/>
            <a:ext cx="4481836" cy="529569"/>
          </a:xfrm>
        </p:spPr>
        <p:txBody>
          <a:bodyPr/>
          <a:lstStyle/>
          <a:p>
            <a:r>
              <a:rPr lang="de-DE" dirty="0">
                <a:solidFill>
                  <a:schemeClr val="tx1"/>
                </a:solidFill>
              </a:rPr>
              <a:t>ADRs</a:t>
            </a:r>
            <a:endParaRPr lang="de-DE" dirty="0">
              <a:solidFill>
                <a:srgbClr val="333333"/>
              </a:solidFill>
            </a:endParaRPr>
          </a:p>
        </p:txBody>
      </p:sp>
      <p:sp>
        <p:nvSpPr>
          <p:cNvPr id="3" name="Textplatzhalter">
            <a:extLst>
              <a:ext uri="{FF2B5EF4-FFF2-40B4-BE49-F238E27FC236}">
                <a16:creationId xmlns:a16="http://schemas.microsoft.com/office/drawing/2014/main" id="{B12B8370-A4FB-6FD2-F920-1EE25CE748CD}"/>
              </a:ext>
            </a:extLst>
          </p:cNvPr>
          <p:cNvSpPr>
            <a:spLocks noGrp="1"/>
          </p:cNvSpPr>
          <p:nvPr>
            <p:ph type="body" idx="1"/>
          </p:nvPr>
        </p:nvSpPr>
        <p:spPr>
          <a:xfrm>
            <a:off x="642614" y="402468"/>
            <a:ext cx="4577458" cy="1862048"/>
          </a:xfrm>
        </p:spPr>
        <p:txBody>
          <a:bodyPr/>
          <a:lstStyle/>
          <a:p>
            <a:r>
              <a:rPr lang="de-DE" dirty="0"/>
              <a:t>4</a:t>
            </a:r>
          </a:p>
        </p:txBody>
      </p:sp>
      <p:sp>
        <p:nvSpPr>
          <p:cNvPr id="5" name="Copyright">
            <a:extLst>
              <a:ext uri="{FF2B5EF4-FFF2-40B4-BE49-F238E27FC236}">
                <a16:creationId xmlns:a16="http://schemas.microsoft.com/office/drawing/2014/main" id="{19A986AA-7BBF-4FF8-C52D-51B365A0EAF1}"/>
              </a:ext>
            </a:extLst>
          </p:cNvPr>
          <p:cNvSpPr>
            <a:spLocks noGrp="1"/>
          </p:cNvSpPr>
          <p:nvPr>
            <p:ph type="body" sz="quarter" idx="14"/>
          </p:nvPr>
        </p:nvSpPr>
        <p:spPr/>
        <p:txBody>
          <a:bodyPr/>
          <a:lstStyle/>
          <a:p>
            <a:endParaRPr lang="de-DE"/>
          </a:p>
        </p:txBody>
      </p:sp>
      <p:pic>
        <p:nvPicPr>
          <p:cNvPr id="6" name="Grafik" descr="Linienillustration eines Menschen, der an einem Schreibtisch vor einem großen Monitor sitzt">
            <a:extLst>
              <a:ext uri="{FF2B5EF4-FFF2-40B4-BE49-F238E27FC236}">
                <a16:creationId xmlns:a16="http://schemas.microsoft.com/office/drawing/2014/main" id="{A83DD99F-C29D-7CE8-B217-E1F672E40DC4}"/>
              </a:ext>
            </a:extLst>
          </p:cNvPr>
          <p:cNvPicPr>
            <a:picLocks noChangeAspect="1"/>
          </p:cNvPicPr>
          <p:nvPr/>
        </p:nvPicPr>
        <p:blipFill>
          <a:blip r:embed="rId2"/>
          <a:srcRect/>
          <a:stretch/>
        </p:blipFill>
        <p:spPr>
          <a:xfrm>
            <a:off x="4581556" y="555526"/>
            <a:ext cx="4551345" cy="3312368"/>
          </a:xfrm>
          <a:prstGeom prst="rect">
            <a:avLst/>
          </a:prstGeom>
        </p:spPr>
      </p:pic>
    </p:spTree>
    <p:extLst>
      <p:ext uri="{BB962C8B-B14F-4D97-AF65-F5344CB8AC3E}">
        <p14:creationId xmlns:p14="http://schemas.microsoft.com/office/powerpoint/2010/main" val="3351986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8A358-7E93-4F98-E451-BC8827E434BA}"/>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9CCCED0-99A3-6615-47F4-B86FE343A7D1}"/>
              </a:ext>
            </a:extLst>
          </p:cNvPr>
          <p:cNvSpPr>
            <a:spLocks noGrp="1"/>
          </p:cNvSpPr>
          <p:nvPr>
            <p:ph type="sldNum" sz="quarter" idx="12"/>
          </p:nvPr>
        </p:nvSpPr>
        <p:spPr/>
        <p:txBody>
          <a:bodyPr/>
          <a:lstStyle/>
          <a:p>
            <a:fld id="{3449650F-E03B-624E-B2AD-4F9591B58B11}" type="slidenum">
              <a:rPr lang="de-DE" smtClean="0"/>
              <a:pPr/>
              <a:t>23</a:t>
            </a:fld>
            <a:endParaRPr lang="de-DE"/>
          </a:p>
        </p:txBody>
      </p:sp>
      <p:sp>
        <p:nvSpPr>
          <p:cNvPr id="4" name="Titel 3">
            <a:extLst>
              <a:ext uri="{FF2B5EF4-FFF2-40B4-BE49-F238E27FC236}">
                <a16:creationId xmlns:a16="http://schemas.microsoft.com/office/drawing/2014/main" id="{2787713A-462C-B9D3-1442-6B6E64CF40FE}"/>
              </a:ext>
            </a:extLst>
          </p:cNvPr>
          <p:cNvSpPr>
            <a:spLocks noGrp="1"/>
          </p:cNvSpPr>
          <p:nvPr>
            <p:ph type="title"/>
          </p:nvPr>
        </p:nvSpPr>
        <p:spPr/>
        <p:txBody>
          <a:bodyPr>
            <a:normAutofit/>
          </a:bodyPr>
          <a:lstStyle/>
          <a:p>
            <a:r>
              <a:rPr lang="de-DE" dirty="0"/>
              <a:t>Architecture </a:t>
            </a:r>
            <a:r>
              <a:rPr lang="de-DE" dirty="0" err="1"/>
              <a:t>Decision</a:t>
            </a:r>
            <a:endParaRPr lang="de-DE" dirty="0"/>
          </a:p>
        </p:txBody>
      </p:sp>
      <p:graphicFrame>
        <p:nvGraphicFramePr>
          <p:cNvPr id="5" name="Table 4">
            <a:extLst>
              <a:ext uri="{FF2B5EF4-FFF2-40B4-BE49-F238E27FC236}">
                <a16:creationId xmlns:a16="http://schemas.microsoft.com/office/drawing/2014/main" id="{1398F368-82EF-FC3F-AD98-F1627D5B048E}"/>
              </a:ext>
            </a:extLst>
          </p:cNvPr>
          <p:cNvGraphicFramePr>
            <a:graphicFrameLocks noGrp="1"/>
          </p:cNvGraphicFramePr>
          <p:nvPr>
            <p:extLst>
              <p:ext uri="{D42A27DB-BD31-4B8C-83A1-F6EECF244321}">
                <p14:modId xmlns:p14="http://schemas.microsoft.com/office/powerpoint/2010/main" val="1155014614"/>
              </p:ext>
            </p:extLst>
          </p:nvPr>
        </p:nvGraphicFramePr>
        <p:xfrm>
          <a:off x="2735460" y="915343"/>
          <a:ext cx="3673080" cy="3948573"/>
        </p:xfrm>
        <a:graphic>
          <a:graphicData uri="http://schemas.openxmlformats.org/drawingml/2006/table">
            <a:tbl>
              <a:tblPr firstRow="1" bandRow="1" bandCol="1">
                <a:tableStyleId>{F2DE63D5-997A-4646-A377-4702673A728D}</a:tableStyleId>
              </a:tblPr>
              <a:tblGrid>
                <a:gridCol w="918270">
                  <a:extLst>
                    <a:ext uri="{9D8B030D-6E8A-4147-A177-3AD203B41FA5}">
                      <a16:colId xmlns:a16="http://schemas.microsoft.com/office/drawing/2014/main" val="3035571220"/>
                    </a:ext>
                  </a:extLst>
                </a:gridCol>
                <a:gridCol w="918270">
                  <a:extLst>
                    <a:ext uri="{9D8B030D-6E8A-4147-A177-3AD203B41FA5}">
                      <a16:colId xmlns:a16="http://schemas.microsoft.com/office/drawing/2014/main" val="4176157855"/>
                    </a:ext>
                  </a:extLst>
                </a:gridCol>
                <a:gridCol w="918270">
                  <a:extLst>
                    <a:ext uri="{9D8B030D-6E8A-4147-A177-3AD203B41FA5}">
                      <a16:colId xmlns:a16="http://schemas.microsoft.com/office/drawing/2014/main" val="990933174"/>
                    </a:ext>
                  </a:extLst>
                </a:gridCol>
                <a:gridCol w="918270">
                  <a:extLst>
                    <a:ext uri="{9D8B030D-6E8A-4147-A177-3AD203B41FA5}">
                      <a16:colId xmlns:a16="http://schemas.microsoft.com/office/drawing/2014/main" val="1435349785"/>
                    </a:ext>
                  </a:extLst>
                </a:gridCol>
              </a:tblGrid>
              <a:tr h="79062">
                <a:tc>
                  <a:txBody>
                    <a:bodyPr/>
                    <a:lstStyle/>
                    <a:p>
                      <a:pPr marL="0" marR="0">
                        <a:spcBef>
                          <a:spcPts val="180"/>
                        </a:spcBef>
                        <a:spcAft>
                          <a:spcPts val="180"/>
                        </a:spcAft>
                      </a:pPr>
                      <a:r>
                        <a:rPr lang="en-US" sz="500">
                          <a:effectLst/>
                        </a:rPr>
                        <a:t>Name</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nchor="b"/>
                </a:tc>
                <a:tc>
                  <a:txBody>
                    <a:bodyPr/>
                    <a:lstStyle/>
                    <a:p>
                      <a:pPr marL="0" marR="0">
                        <a:spcBef>
                          <a:spcPts val="180"/>
                        </a:spcBef>
                        <a:spcAft>
                          <a:spcPts val="180"/>
                        </a:spcAft>
                      </a:pPr>
                      <a:r>
                        <a:rPr lang="en-US" sz="500">
                          <a:effectLst/>
                        </a:rPr>
                        <a:t>Reason</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nchor="b"/>
                </a:tc>
                <a:tc>
                  <a:txBody>
                    <a:bodyPr/>
                    <a:lstStyle/>
                    <a:p>
                      <a:pPr marL="0" marR="0">
                        <a:spcBef>
                          <a:spcPts val="180"/>
                        </a:spcBef>
                        <a:spcAft>
                          <a:spcPts val="180"/>
                        </a:spcAft>
                      </a:pPr>
                      <a:r>
                        <a:rPr lang="en-US" sz="500">
                          <a:effectLst/>
                        </a:rPr>
                        <a:t>Requirements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nchor="b"/>
                </a:tc>
                <a:tc>
                  <a:txBody>
                    <a:bodyPr/>
                    <a:lstStyle/>
                    <a:p>
                      <a:pPr marL="0" marR="0">
                        <a:spcBef>
                          <a:spcPts val="180"/>
                        </a:spcBef>
                        <a:spcAft>
                          <a:spcPts val="180"/>
                        </a:spcAft>
                      </a:pPr>
                      <a:r>
                        <a:rPr lang="en-US" sz="500">
                          <a:effectLst/>
                        </a:rPr>
                        <a:t>Diagram Type</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nchor="b"/>
                </a:tc>
                <a:extLst>
                  <a:ext uri="{0D108BD9-81ED-4DB2-BD59-A6C34878D82A}">
                    <a16:rowId xmlns:a16="http://schemas.microsoft.com/office/drawing/2014/main" val="42096544"/>
                  </a:ext>
                </a:extLst>
              </a:tr>
              <a:tr h="948742">
                <a:tc>
                  <a:txBody>
                    <a:bodyPr/>
                    <a:lstStyle/>
                    <a:p>
                      <a:pPr marL="0" marR="0">
                        <a:spcBef>
                          <a:spcPts val="0"/>
                        </a:spcBef>
                        <a:spcAft>
                          <a:spcPts val="1000"/>
                        </a:spcAft>
                      </a:pPr>
                      <a:r>
                        <a:rPr lang="en-US" sz="500">
                          <a:effectLst/>
                        </a:rPr>
                        <a:t>Owner</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1. The owner needs to know mainly how the system will be used by the final users and also by him.</a:t>
                      </a:r>
                      <a:br>
                        <a:rPr lang="en-US" sz="500">
                          <a:effectLst/>
                        </a:rPr>
                      </a:br>
                      <a:r>
                        <a:rPr lang="en-US" sz="500">
                          <a:effectLst/>
                        </a:rPr>
                        <a:t>2. His main goal is to have a system with a clear and straightforward use from both sides (him and the users) and he also needs the system to address all the possible edge cases that can arise by using the system.</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1. He doesn’t really need to know the system general architecture and all the design decision taken. 2. He mainly need to know usage of the system and maybe how it interacts with the third party services.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The owner needs behavioral (Mockup/Wireframe, Sequence and Deployement) diagrams.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extLst>
                  <a:ext uri="{0D108BD9-81ED-4DB2-BD59-A6C34878D82A}">
                    <a16:rowId xmlns:a16="http://schemas.microsoft.com/office/drawing/2014/main" val="2681101980"/>
                  </a:ext>
                </a:extLst>
              </a:tr>
              <a:tr h="79062">
                <a:tc>
                  <a:txBody>
                    <a:bodyPr/>
                    <a:lstStyle/>
                    <a:p>
                      <a:pPr marL="0" marR="0">
                        <a:spcBef>
                          <a:spcPts val="0"/>
                        </a:spcBef>
                        <a:spcAft>
                          <a:spcPts val="1000"/>
                        </a:spcAft>
                      </a:pPr>
                      <a:r>
                        <a:rPr lang="en-US" sz="500">
                          <a:effectLst/>
                        </a:rPr>
                        <a:t>Sponsor</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extLst>
                  <a:ext uri="{0D108BD9-81ED-4DB2-BD59-A6C34878D82A}">
                    <a16:rowId xmlns:a16="http://schemas.microsoft.com/office/drawing/2014/main" val="479757260"/>
                  </a:ext>
                </a:extLst>
              </a:tr>
              <a:tr h="1106865">
                <a:tc>
                  <a:txBody>
                    <a:bodyPr/>
                    <a:lstStyle/>
                    <a:p>
                      <a:pPr marL="0" marR="0">
                        <a:spcBef>
                          <a:spcPts val="0"/>
                        </a:spcBef>
                        <a:spcAft>
                          <a:spcPts val="1000"/>
                        </a:spcAft>
                      </a:pPr>
                      <a:r>
                        <a:rPr lang="en-US" sz="500">
                          <a:effectLst/>
                        </a:rPr>
                        <a:t>Project Manager (Lecturer) &amp; Team Members (Developers)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PM/Developers part of the team must know what and how to implement the system.</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1. PM/Developers need to know about the system general architecture.</a:t>
                      </a:r>
                      <a:br>
                        <a:rPr lang="en-US" sz="500">
                          <a:effectLst/>
                        </a:rPr>
                      </a:br>
                      <a:r>
                        <a:rPr lang="en-US" sz="500">
                          <a:effectLst/>
                        </a:rPr>
                        <a:t>2. They also need to know how the system components interact between them and also how they interact with the third party services.</a:t>
                      </a:r>
                      <a:br>
                        <a:rPr lang="en-US" sz="500">
                          <a:effectLst/>
                        </a:rPr>
                      </a:br>
                      <a:r>
                        <a:rPr lang="en-US" sz="500">
                          <a:effectLst/>
                        </a:rPr>
                        <a:t>3. To better understand the final product behaviour they also need to know how the final system will be used by the tenants.</a:t>
                      </a:r>
                      <a:br>
                        <a:rPr lang="en-US" sz="500">
                          <a:effectLst/>
                        </a:rPr>
                      </a:b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PM/Developers need both structural and behavioral diagrams.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extLst>
                  <a:ext uri="{0D108BD9-81ED-4DB2-BD59-A6C34878D82A}">
                    <a16:rowId xmlns:a16="http://schemas.microsoft.com/office/drawing/2014/main" val="2259072915"/>
                  </a:ext>
                </a:extLst>
              </a:tr>
              <a:tr h="867421">
                <a:tc>
                  <a:txBody>
                    <a:bodyPr/>
                    <a:lstStyle/>
                    <a:p>
                      <a:pPr marL="0" marR="0">
                        <a:spcBef>
                          <a:spcPts val="0"/>
                        </a:spcBef>
                        <a:spcAft>
                          <a:spcPts val="1000"/>
                        </a:spcAft>
                      </a:pPr>
                      <a:r>
                        <a:rPr lang="en-US" sz="500">
                          <a:effectLst/>
                        </a:rPr>
                        <a:t>Tenants (Users)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The users must know about some diagrams since their final UX can benefit from them.</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1. The users must know how to interact with the system. 2. They don’t need to know how the system architecture or any design decision about it. 3. They also don’t need to know how the system communicates with the sensors, payment method and other thirs party services.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Users needs behavioural (Mockup/Wireframe) diagrams.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extLst>
                  <a:ext uri="{0D108BD9-81ED-4DB2-BD59-A6C34878D82A}">
                    <a16:rowId xmlns:a16="http://schemas.microsoft.com/office/drawing/2014/main" val="3014255483"/>
                  </a:ext>
                </a:extLst>
              </a:tr>
              <a:tr h="867421">
                <a:tc>
                  <a:txBody>
                    <a:bodyPr/>
                    <a:lstStyle/>
                    <a:p>
                      <a:pPr marL="0" marR="0">
                        <a:spcBef>
                          <a:spcPts val="0"/>
                        </a:spcBef>
                        <a:spcAft>
                          <a:spcPts val="1000"/>
                        </a:spcAft>
                      </a:pPr>
                      <a:r>
                        <a:rPr lang="en-US" sz="500">
                          <a:effectLst/>
                        </a:rPr>
                        <a:t>Legal Department</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1. Some diagrams can help in representing and validating that the software behaves in a legally compliant manner during the interactions with other systems.</a:t>
                      </a:r>
                      <a:br>
                        <a:rPr lang="en-US" sz="500">
                          <a:effectLst/>
                        </a:rPr>
                      </a:br>
                      <a:r>
                        <a:rPr lang="en-US" sz="500">
                          <a:effectLst/>
                        </a:rPr>
                        <a:t>2. Legal requirements may specify certain orderings or conditions for some interactions.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a:effectLst/>
                        </a:rPr>
                        <a:t>1. Legal Department needs to know about interactions between objects or components in the system. 2. Legal Department needs to know about interactions between system and third party components.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tc>
                  <a:txBody>
                    <a:bodyPr/>
                    <a:lstStyle/>
                    <a:p>
                      <a:pPr marL="0" marR="0">
                        <a:spcBef>
                          <a:spcPts val="0"/>
                        </a:spcBef>
                        <a:spcAft>
                          <a:spcPts val="1000"/>
                        </a:spcAft>
                      </a:pPr>
                      <a:r>
                        <a:rPr lang="en-US" sz="500" dirty="0">
                          <a:effectLst/>
                        </a:rPr>
                        <a:t>The legal department needs both structural (Deployment diagram) and behavioral (Sequence Diagrams and Mockup/Wireframe) diagrams.</a:t>
                      </a:r>
                      <a:endParaRPr lang="en-US" sz="500" dirty="0">
                        <a:effectLst/>
                        <a:latin typeface="Cambria" panose="02040503050406030204" pitchFamily="18" charset="0"/>
                        <a:ea typeface="Cambria" panose="02040503050406030204" pitchFamily="18" charset="0"/>
                        <a:cs typeface="Times New Roman" panose="02020603050405020304" pitchFamily="18" charset="0"/>
                      </a:endParaRPr>
                    </a:p>
                  </a:txBody>
                  <a:tcPr marL="29649" marR="29649" marT="0" marB="0"/>
                </a:tc>
                <a:extLst>
                  <a:ext uri="{0D108BD9-81ED-4DB2-BD59-A6C34878D82A}">
                    <a16:rowId xmlns:a16="http://schemas.microsoft.com/office/drawing/2014/main" val="863004824"/>
                  </a:ext>
                </a:extLst>
              </a:tr>
            </a:tbl>
          </a:graphicData>
        </a:graphic>
      </p:graphicFrame>
    </p:spTree>
    <p:extLst>
      <p:ext uri="{BB962C8B-B14F-4D97-AF65-F5344CB8AC3E}">
        <p14:creationId xmlns:p14="http://schemas.microsoft.com/office/powerpoint/2010/main" val="3635534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FB7BF-5407-531C-5A5E-99995AEAF5F9}"/>
            </a:ext>
          </a:extLst>
        </p:cNvPr>
        <p:cNvGrpSpPr/>
        <p:nvPr/>
      </p:nvGrpSpPr>
      <p:grpSpPr>
        <a:xfrm>
          <a:off x="0" y="0"/>
          <a:ext cx="0" cy="0"/>
          <a:chOff x="0" y="0"/>
          <a:chExt cx="0" cy="0"/>
        </a:xfrm>
      </p:grpSpPr>
      <p:sp>
        <p:nvSpPr>
          <p:cNvPr id="2" name="Titel">
            <a:extLst>
              <a:ext uri="{FF2B5EF4-FFF2-40B4-BE49-F238E27FC236}">
                <a16:creationId xmlns:a16="http://schemas.microsoft.com/office/drawing/2014/main" id="{1C9C2376-AB90-E956-045C-75A3F91E8BE8}"/>
              </a:ext>
            </a:extLst>
          </p:cNvPr>
          <p:cNvSpPr>
            <a:spLocks noGrp="1"/>
          </p:cNvSpPr>
          <p:nvPr>
            <p:ph type="title"/>
          </p:nvPr>
        </p:nvSpPr>
        <p:spPr>
          <a:xfrm>
            <a:off x="690425" y="2978285"/>
            <a:ext cx="4481836" cy="529569"/>
          </a:xfrm>
        </p:spPr>
        <p:txBody>
          <a:bodyPr/>
          <a:lstStyle/>
          <a:p>
            <a:r>
              <a:rPr lang="de-DE" dirty="0">
                <a:solidFill>
                  <a:schemeClr val="tx1"/>
                </a:solidFill>
              </a:rPr>
              <a:t>UML</a:t>
            </a:r>
            <a:endParaRPr lang="de-DE" dirty="0">
              <a:solidFill>
                <a:srgbClr val="333333"/>
              </a:solidFill>
            </a:endParaRPr>
          </a:p>
        </p:txBody>
      </p:sp>
      <p:sp>
        <p:nvSpPr>
          <p:cNvPr id="3" name="Textplatzhalter">
            <a:extLst>
              <a:ext uri="{FF2B5EF4-FFF2-40B4-BE49-F238E27FC236}">
                <a16:creationId xmlns:a16="http://schemas.microsoft.com/office/drawing/2014/main" id="{9331B8EF-A50C-EADE-9C14-49429041F4D1}"/>
              </a:ext>
            </a:extLst>
          </p:cNvPr>
          <p:cNvSpPr>
            <a:spLocks noGrp="1"/>
          </p:cNvSpPr>
          <p:nvPr>
            <p:ph type="body" idx="1"/>
          </p:nvPr>
        </p:nvSpPr>
        <p:spPr>
          <a:xfrm>
            <a:off x="642614" y="402468"/>
            <a:ext cx="4577458" cy="1862048"/>
          </a:xfrm>
        </p:spPr>
        <p:txBody>
          <a:bodyPr/>
          <a:lstStyle/>
          <a:p>
            <a:r>
              <a:rPr lang="de-DE" dirty="0"/>
              <a:t>5</a:t>
            </a:r>
          </a:p>
        </p:txBody>
      </p:sp>
      <p:sp>
        <p:nvSpPr>
          <p:cNvPr id="5" name="Copyright">
            <a:extLst>
              <a:ext uri="{FF2B5EF4-FFF2-40B4-BE49-F238E27FC236}">
                <a16:creationId xmlns:a16="http://schemas.microsoft.com/office/drawing/2014/main" id="{8A5F297E-7A05-8845-00F7-38F62113EBEF}"/>
              </a:ext>
            </a:extLst>
          </p:cNvPr>
          <p:cNvSpPr>
            <a:spLocks noGrp="1"/>
          </p:cNvSpPr>
          <p:nvPr>
            <p:ph type="body" sz="quarter" idx="14"/>
          </p:nvPr>
        </p:nvSpPr>
        <p:spPr/>
        <p:txBody>
          <a:bodyPr/>
          <a:lstStyle/>
          <a:p>
            <a:endParaRPr lang="de-DE"/>
          </a:p>
        </p:txBody>
      </p:sp>
      <p:pic>
        <p:nvPicPr>
          <p:cNvPr id="6" name="Grafik" descr="Linienillustration eines Menschen, der an einem Schreibtisch vor einem großen Monitor sitzt">
            <a:extLst>
              <a:ext uri="{FF2B5EF4-FFF2-40B4-BE49-F238E27FC236}">
                <a16:creationId xmlns:a16="http://schemas.microsoft.com/office/drawing/2014/main" id="{3D851AA3-1ABC-5E5B-3D6C-688ED93DC5F8}"/>
              </a:ext>
            </a:extLst>
          </p:cNvPr>
          <p:cNvPicPr>
            <a:picLocks noChangeAspect="1"/>
          </p:cNvPicPr>
          <p:nvPr/>
        </p:nvPicPr>
        <p:blipFill>
          <a:blip r:embed="rId2"/>
          <a:srcRect/>
          <a:stretch/>
        </p:blipFill>
        <p:spPr>
          <a:xfrm>
            <a:off x="4581556" y="555526"/>
            <a:ext cx="4551345" cy="3312368"/>
          </a:xfrm>
          <a:prstGeom prst="rect">
            <a:avLst/>
          </a:prstGeom>
        </p:spPr>
      </p:pic>
    </p:spTree>
    <p:extLst>
      <p:ext uri="{BB962C8B-B14F-4D97-AF65-F5344CB8AC3E}">
        <p14:creationId xmlns:p14="http://schemas.microsoft.com/office/powerpoint/2010/main" val="2348414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6B08B-D189-683A-9C69-560D6B1FF98B}"/>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9712DC4-2F5A-BD46-64F7-D2728156059A}"/>
              </a:ext>
            </a:extLst>
          </p:cNvPr>
          <p:cNvSpPr>
            <a:spLocks noGrp="1"/>
          </p:cNvSpPr>
          <p:nvPr>
            <p:ph type="sldNum" sz="quarter" idx="12"/>
          </p:nvPr>
        </p:nvSpPr>
        <p:spPr/>
        <p:txBody>
          <a:bodyPr/>
          <a:lstStyle/>
          <a:p>
            <a:fld id="{3449650F-E03B-624E-B2AD-4F9591B58B11}" type="slidenum">
              <a:rPr lang="de-DE" smtClean="0"/>
              <a:pPr/>
              <a:t>25</a:t>
            </a:fld>
            <a:endParaRPr lang="de-DE"/>
          </a:p>
        </p:txBody>
      </p:sp>
      <p:sp>
        <p:nvSpPr>
          <p:cNvPr id="4" name="Titel 3">
            <a:extLst>
              <a:ext uri="{FF2B5EF4-FFF2-40B4-BE49-F238E27FC236}">
                <a16:creationId xmlns:a16="http://schemas.microsoft.com/office/drawing/2014/main" id="{21710607-316C-B57B-945A-00D46038A8A4}"/>
              </a:ext>
            </a:extLst>
          </p:cNvPr>
          <p:cNvSpPr>
            <a:spLocks noGrp="1"/>
          </p:cNvSpPr>
          <p:nvPr>
            <p:ph type="title"/>
          </p:nvPr>
        </p:nvSpPr>
        <p:spPr/>
        <p:txBody>
          <a:bodyPr>
            <a:normAutofit/>
          </a:bodyPr>
          <a:lstStyle/>
          <a:p>
            <a:pPr marL="0" marR="0">
              <a:spcBef>
                <a:spcPts val="900"/>
              </a:spcBef>
              <a:spcAft>
                <a:spcPts val="900"/>
              </a:spcAft>
            </a:pPr>
            <a:r>
              <a:rPr lang="en-US" sz="1800" b="1" dirty="0">
                <a:effectLst/>
                <a:latin typeface="Cambria" panose="02040503050406030204" pitchFamily="18" charset="0"/>
                <a:ea typeface="Cambria" panose="02040503050406030204" pitchFamily="18" charset="0"/>
                <a:cs typeface="Times New Roman" panose="02020603050405020304" pitchFamily="18" charset="0"/>
              </a:rPr>
              <a:t>Component diagram</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2" name="Picture" descr="C4 Model Deployment Diagram for Housing System">
            <a:extLst>
              <a:ext uri="{FF2B5EF4-FFF2-40B4-BE49-F238E27FC236}">
                <a16:creationId xmlns:a16="http://schemas.microsoft.com/office/drawing/2014/main" id="{1009B5B7-6F43-FB34-32F0-9DE5FEDC476E}"/>
              </a:ext>
            </a:extLst>
          </p:cNvPr>
          <p:cNvPicPr/>
          <p:nvPr/>
        </p:nvPicPr>
        <p:blipFill>
          <a:blip r:embed="rId2"/>
          <a:stretch>
            <a:fillRect/>
          </a:stretch>
        </p:blipFill>
        <p:spPr bwMode="auto">
          <a:xfrm>
            <a:off x="1905000" y="915352"/>
            <a:ext cx="5334000" cy="3312795"/>
          </a:xfrm>
          <a:prstGeom prst="rect">
            <a:avLst/>
          </a:prstGeom>
          <a:noFill/>
          <a:ln w="9525">
            <a:noFill/>
            <a:headEnd/>
            <a:tailEnd/>
          </a:ln>
        </p:spPr>
      </p:pic>
    </p:spTree>
    <p:extLst>
      <p:ext uri="{BB962C8B-B14F-4D97-AF65-F5344CB8AC3E}">
        <p14:creationId xmlns:p14="http://schemas.microsoft.com/office/powerpoint/2010/main" val="343781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8A020-6C9F-C51A-8918-FCF34529D826}"/>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E4799D3-DDD8-D9CF-5228-44CEBEC9030E}"/>
              </a:ext>
            </a:extLst>
          </p:cNvPr>
          <p:cNvSpPr>
            <a:spLocks noGrp="1"/>
          </p:cNvSpPr>
          <p:nvPr>
            <p:ph type="sldNum" sz="quarter" idx="12"/>
          </p:nvPr>
        </p:nvSpPr>
        <p:spPr/>
        <p:txBody>
          <a:bodyPr/>
          <a:lstStyle/>
          <a:p>
            <a:fld id="{3449650F-E03B-624E-B2AD-4F9591B58B11}" type="slidenum">
              <a:rPr lang="de-DE" smtClean="0"/>
              <a:pPr/>
              <a:t>26</a:t>
            </a:fld>
            <a:endParaRPr lang="de-DE"/>
          </a:p>
        </p:txBody>
      </p:sp>
      <p:sp>
        <p:nvSpPr>
          <p:cNvPr id="4" name="Titel 3">
            <a:extLst>
              <a:ext uri="{FF2B5EF4-FFF2-40B4-BE49-F238E27FC236}">
                <a16:creationId xmlns:a16="http://schemas.microsoft.com/office/drawing/2014/main" id="{F137AD21-F8C9-73D4-CC13-1FD947CED680}"/>
              </a:ext>
            </a:extLst>
          </p:cNvPr>
          <p:cNvSpPr>
            <a:spLocks noGrp="1"/>
          </p:cNvSpPr>
          <p:nvPr>
            <p:ph type="title"/>
          </p:nvPr>
        </p:nvSpPr>
        <p:spPr/>
        <p:txBody>
          <a:bodyPr>
            <a:normAutofit/>
          </a:bodyPr>
          <a:lstStyle/>
          <a:p>
            <a:pPr marL="0" marR="0">
              <a:spcBef>
                <a:spcPts val="900"/>
              </a:spcBef>
              <a:spcAft>
                <a:spcPts val="900"/>
              </a:spcAft>
            </a:pPr>
            <a:r>
              <a:rPr lang="en-US" sz="1800" b="1" dirty="0">
                <a:effectLst/>
                <a:latin typeface="Cambria" panose="02040503050406030204" pitchFamily="18" charset="0"/>
                <a:ea typeface="Cambria" panose="02040503050406030204" pitchFamily="18" charset="0"/>
                <a:cs typeface="Times New Roman" panose="02020603050405020304" pitchFamily="18" charset="0"/>
              </a:rPr>
              <a:t>Deployment diagram</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5" name="Picture" descr="Deployment Diagram with Components">
            <a:extLst>
              <a:ext uri="{FF2B5EF4-FFF2-40B4-BE49-F238E27FC236}">
                <a16:creationId xmlns:a16="http://schemas.microsoft.com/office/drawing/2014/main" id="{EBD34963-9279-EF09-46BA-3A5C8815339E}"/>
              </a:ext>
            </a:extLst>
          </p:cNvPr>
          <p:cNvPicPr/>
          <p:nvPr/>
        </p:nvPicPr>
        <p:blipFill>
          <a:blip r:embed="rId2"/>
          <a:stretch>
            <a:fillRect/>
          </a:stretch>
        </p:blipFill>
        <p:spPr bwMode="auto">
          <a:xfrm>
            <a:off x="2156732" y="945961"/>
            <a:ext cx="4830536" cy="3638429"/>
          </a:xfrm>
          <a:prstGeom prst="rect">
            <a:avLst/>
          </a:prstGeom>
          <a:noFill/>
          <a:ln w="9525">
            <a:noFill/>
            <a:headEnd/>
            <a:tailEnd/>
          </a:ln>
        </p:spPr>
      </p:pic>
    </p:spTree>
    <p:extLst>
      <p:ext uri="{BB962C8B-B14F-4D97-AF65-F5344CB8AC3E}">
        <p14:creationId xmlns:p14="http://schemas.microsoft.com/office/powerpoint/2010/main" val="1820265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A08CE-96E2-37B5-3009-5249D43B3B4F}"/>
            </a:ext>
          </a:extLst>
        </p:cNvPr>
        <p:cNvGrpSpPr/>
        <p:nvPr/>
      </p:nvGrpSpPr>
      <p:grpSpPr>
        <a:xfrm>
          <a:off x="0" y="0"/>
          <a:ext cx="0" cy="0"/>
          <a:chOff x="0" y="0"/>
          <a:chExt cx="0" cy="0"/>
        </a:xfrm>
      </p:grpSpPr>
      <p:sp>
        <p:nvSpPr>
          <p:cNvPr id="2" name="Titel">
            <a:extLst>
              <a:ext uri="{FF2B5EF4-FFF2-40B4-BE49-F238E27FC236}">
                <a16:creationId xmlns:a16="http://schemas.microsoft.com/office/drawing/2014/main" id="{77802FEA-1534-A7DE-93DD-F265A6DB29FF}"/>
              </a:ext>
            </a:extLst>
          </p:cNvPr>
          <p:cNvSpPr>
            <a:spLocks noGrp="1"/>
          </p:cNvSpPr>
          <p:nvPr>
            <p:ph type="title"/>
          </p:nvPr>
        </p:nvSpPr>
        <p:spPr>
          <a:xfrm>
            <a:off x="690425" y="2978285"/>
            <a:ext cx="4481836" cy="529569"/>
          </a:xfrm>
        </p:spPr>
        <p:txBody>
          <a:bodyPr/>
          <a:lstStyle/>
          <a:p>
            <a:r>
              <a:rPr lang="de-DE" dirty="0"/>
              <a:t>Q&amp;A</a:t>
            </a:r>
            <a:endParaRPr lang="de-DE" dirty="0">
              <a:solidFill>
                <a:srgbClr val="333333"/>
              </a:solidFill>
            </a:endParaRPr>
          </a:p>
        </p:txBody>
      </p:sp>
      <p:sp>
        <p:nvSpPr>
          <p:cNvPr id="3" name="Textplatzhalter">
            <a:extLst>
              <a:ext uri="{FF2B5EF4-FFF2-40B4-BE49-F238E27FC236}">
                <a16:creationId xmlns:a16="http://schemas.microsoft.com/office/drawing/2014/main" id="{CEDF8B8B-B2A8-0DE7-6246-0D2A8E039A1E}"/>
              </a:ext>
            </a:extLst>
          </p:cNvPr>
          <p:cNvSpPr>
            <a:spLocks noGrp="1"/>
          </p:cNvSpPr>
          <p:nvPr>
            <p:ph type="body" idx="1"/>
          </p:nvPr>
        </p:nvSpPr>
        <p:spPr>
          <a:xfrm>
            <a:off x="642614" y="402468"/>
            <a:ext cx="4577458" cy="1862048"/>
          </a:xfrm>
        </p:spPr>
        <p:txBody>
          <a:bodyPr/>
          <a:lstStyle/>
          <a:p>
            <a:r>
              <a:rPr lang="de-DE" dirty="0"/>
              <a:t>6</a:t>
            </a:r>
          </a:p>
        </p:txBody>
      </p:sp>
      <p:sp>
        <p:nvSpPr>
          <p:cNvPr id="5" name="Copyright">
            <a:extLst>
              <a:ext uri="{FF2B5EF4-FFF2-40B4-BE49-F238E27FC236}">
                <a16:creationId xmlns:a16="http://schemas.microsoft.com/office/drawing/2014/main" id="{60696DD8-EA3C-02A7-F3EF-BC86B9F48DCF}"/>
              </a:ext>
            </a:extLst>
          </p:cNvPr>
          <p:cNvSpPr>
            <a:spLocks noGrp="1"/>
          </p:cNvSpPr>
          <p:nvPr>
            <p:ph type="body" sz="quarter" idx="14"/>
          </p:nvPr>
        </p:nvSpPr>
        <p:spPr/>
        <p:txBody>
          <a:bodyPr/>
          <a:lstStyle/>
          <a:p>
            <a:endParaRPr lang="de-DE"/>
          </a:p>
        </p:txBody>
      </p:sp>
      <p:pic>
        <p:nvPicPr>
          <p:cNvPr id="6" name="Grafik" descr="Linienillustration eines Menschen, der an einem Schreibtisch vor einem großen Monitor sitzt">
            <a:extLst>
              <a:ext uri="{FF2B5EF4-FFF2-40B4-BE49-F238E27FC236}">
                <a16:creationId xmlns:a16="http://schemas.microsoft.com/office/drawing/2014/main" id="{EB0871FD-B7B5-5668-2DB5-ABE92DD0F662}"/>
              </a:ext>
            </a:extLst>
          </p:cNvPr>
          <p:cNvPicPr>
            <a:picLocks noChangeAspect="1"/>
          </p:cNvPicPr>
          <p:nvPr/>
        </p:nvPicPr>
        <p:blipFill>
          <a:blip r:embed="rId2"/>
          <a:srcRect/>
          <a:stretch/>
        </p:blipFill>
        <p:spPr>
          <a:xfrm>
            <a:off x="4581556" y="555526"/>
            <a:ext cx="4551345" cy="3312368"/>
          </a:xfrm>
          <a:prstGeom prst="rect">
            <a:avLst/>
          </a:prstGeom>
        </p:spPr>
      </p:pic>
    </p:spTree>
    <p:extLst>
      <p:ext uri="{BB962C8B-B14F-4D97-AF65-F5344CB8AC3E}">
        <p14:creationId xmlns:p14="http://schemas.microsoft.com/office/powerpoint/2010/main" val="3842078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3842CE5-7CCC-D947-6372-30E436BA96AA}"/>
              </a:ext>
            </a:extLst>
          </p:cNvPr>
          <p:cNvSpPr>
            <a:spLocks noGrp="1"/>
          </p:cNvSpPr>
          <p:nvPr>
            <p:ph type="title"/>
          </p:nvPr>
        </p:nvSpPr>
        <p:spPr/>
        <p:txBody>
          <a:bodyPr/>
          <a:lstStyle/>
          <a:p>
            <a:r>
              <a:rPr lang="de-DE"/>
              <a:t>Zwei Inhalte</a:t>
            </a:r>
          </a:p>
        </p:txBody>
      </p:sp>
      <p:sp>
        <p:nvSpPr>
          <p:cNvPr id="5" name="Textplatzhalter 4">
            <a:extLst>
              <a:ext uri="{FF2B5EF4-FFF2-40B4-BE49-F238E27FC236}">
                <a16:creationId xmlns:a16="http://schemas.microsoft.com/office/drawing/2014/main" id="{AEC3970C-3E74-3AFC-2DBB-29A541DD6AD8}"/>
              </a:ext>
            </a:extLst>
          </p:cNvPr>
          <p:cNvSpPr>
            <a:spLocks noGrp="1"/>
          </p:cNvSpPr>
          <p:nvPr>
            <p:ph type="body" idx="1"/>
          </p:nvPr>
        </p:nvSpPr>
        <p:spPr/>
        <p:txBody>
          <a:bodyPr/>
          <a:lstStyle/>
          <a:p>
            <a:r>
              <a:rPr lang="de-DE"/>
              <a:t>Texte und Layout</a:t>
            </a:r>
          </a:p>
        </p:txBody>
      </p:sp>
      <p:sp>
        <p:nvSpPr>
          <p:cNvPr id="2" name="Inhaltsplatzhalter 1">
            <a:extLst>
              <a:ext uri="{FF2B5EF4-FFF2-40B4-BE49-F238E27FC236}">
                <a16:creationId xmlns:a16="http://schemas.microsoft.com/office/drawing/2014/main" id="{4ED97EFA-323F-86C0-8127-E8A0C4B4978C}"/>
              </a:ext>
            </a:extLst>
          </p:cNvPr>
          <p:cNvSpPr>
            <a:spLocks noGrp="1"/>
          </p:cNvSpPr>
          <p:nvPr>
            <p:ph sz="half" idx="2"/>
          </p:nvPr>
        </p:nvSpPr>
        <p:spPr/>
        <p:txBody>
          <a:bodyPr>
            <a:normAutofit/>
          </a:bodyPr>
          <a:lstStyle/>
          <a:p>
            <a:r>
              <a:rPr lang="de-DE" dirty="0"/>
              <a:t>Überfrachten Sie die Folien nicht</a:t>
            </a:r>
          </a:p>
          <a:p>
            <a:pPr lvl="1"/>
            <a:r>
              <a:rPr lang="de-DE" dirty="0"/>
              <a:t>Wenige Einträge pro Folie</a:t>
            </a:r>
          </a:p>
          <a:p>
            <a:pPr lvl="1"/>
            <a:r>
              <a:rPr lang="de-DE" dirty="0"/>
              <a:t>Schriftgröße nicht reduzieren</a:t>
            </a:r>
          </a:p>
          <a:p>
            <a:r>
              <a:rPr lang="de-DE" dirty="0"/>
              <a:t>Für ein ordentliches Layout:</a:t>
            </a:r>
          </a:p>
          <a:p>
            <a:pPr lvl="1"/>
            <a:r>
              <a:rPr lang="de-DE" dirty="0"/>
              <a:t>Unter „Ansicht“ können „Führungslinien“ aktiviert werden</a:t>
            </a:r>
          </a:p>
        </p:txBody>
      </p:sp>
      <p:sp>
        <p:nvSpPr>
          <p:cNvPr id="7" name="Textplatzhalter 6">
            <a:extLst>
              <a:ext uri="{FF2B5EF4-FFF2-40B4-BE49-F238E27FC236}">
                <a16:creationId xmlns:a16="http://schemas.microsoft.com/office/drawing/2014/main" id="{28A2B850-35AD-65E6-B0F9-545F310A561D}"/>
              </a:ext>
            </a:extLst>
          </p:cNvPr>
          <p:cNvSpPr>
            <a:spLocks noGrp="1"/>
          </p:cNvSpPr>
          <p:nvPr>
            <p:ph type="body" idx="13"/>
          </p:nvPr>
        </p:nvSpPr>
        <p:spPr/>
        <p:txBody>
          <a:bodyPr/>
          <a:lstStyle/>
          <a:p>
            <a:r>
              <a:rPr lang="de-DE"/>
              <a:t>Virtueller Laserpointer</a:t>
            </a:r>
          </a:p>
        </p:txBody>
      </p:sp>
      <p:sp>
        <p:nvSpPr>
          <p:cNvPr id="6" name="Inhaltsplatzhalter 5">
            <a:extLst>
              <a:ext uri="{FF2B5EF4-FFF2-40B4-BE49-F238E27FC236}">
                <a16:creationId xmlns:a16="http://schemas.microsoft.com/office/drawing/2014/main" id="{E1BE4618-9D8A-4FD9-EA02-5A130A3B8C30}"/>
              </a:ext>
            </a:extLst>
          </p:cNvPr>
          <p:cNvSpPr>
            <a:spLocks noGrp="1"/>
          </p:cNvSpPr>
          <p:nvPr>
            <p:ph sz="quarter" idx="4"/>
          </p:nvPr>
        </p:nvSpPr>
        <p:spPr/>
        <p:txBody>
          <a:bodyPr/>
          <a:lstStyle/>
          <a:p>
            <a:r>
              <a:rPr lang="de-DE"/>
              <a:t>Sie können Ihre Maus als </a:t>
            </a:r>
            <a:r>
              <a:rPr lang="de-DE">
                <a:hlinkClick r:id="rId2" tooltip="Microsoft Hilfeseite zum virtuellen Laserpointer"/>
              </a:rPr>
              <a:t>virtuellen Laserpointer</a:t>
            </a:r>
            <a:r>
              <a:rPr lang="de-DE"/>
              <a:t> nutzen</a:t>
            </a:r>
          </a:p>
          <a:p>
            <a:r>
              <a:rPr lang="de-DE"/>
              <a:t>Dieser ist auch bei Online-Bildschirmübertragungen –</a:t>
            </a:r>
            <a:br>
              <a:rPr lang="de-DE"/>
            </a:br>
            <a:r>
              <a:rPr lang="de-DE"/>
              <a:t>etwa mit Zoom – sichtbar</a:t>
            </a:r>
          </a:p>
          <a:p>
            <a:pPr marL="0" indent="0">
              <a:buNone/>
            </a:pPr>
            <a:endParaRPr lang="de-DE"/>
          </a:p>
        </p:txBody>
      </p:sp>
      <p:sp>
        <p:nvSpPr>
          <p:cNvPr id="3" name="Foliennummernplatzhalter 2">
            <a:extLst>
              <a:ext uri="{FF2B5EF4-FFF2-40B4-BE49-F238E27FC236}">
                <a16:creationId xmlns:a16="http://schemas.microsoft.com/office/drawing/2014/main" id="{33B95EC0-F695-04B6-6569-6C07E52A56F5}"/>
              </a:ext>
            </a:extLst>
          </p:cNvPr>
          <p:cNvSpPr>
            <a:spLocks noGrp="1"/>
          </p:cNvSpPr>
          <p:nvPr>
            <p:ph type="sldNum" sz="quarter" idx="12"/>
          </p:nvPr>
        </p:nvSpPr>
        <p:spPr/>
        <p:txBody>
          <a:bodyPr/>
          <a:lstStyle/>
          <a:p>
            <a:fld id="{3449650F-E03B-624E-B2AD-4F9591B58B11}" type="slidenum">
              <a:rPr lang="de-DE" smtClean="0"/>
              <a:pPr/>
              <a:t>28</a:t>
            </a:fld>
            <a:endParaRPr lang="de-DE"/>
          </a:p>
        </p:txBody>
      </p:sp>
    </p:spTree>
    <p:extLst>
      <p:ext uri="{BB962C8B-B14F-4D97-AF65-F5344CB8AC3E}">
        <p14:creationId xmlns:p14="http://schemas.microsoft.com/office/powerpoint/2010/main" val="2346106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CCCB597-E7C0-D104-E79E-8CE3938430BC}"/>
              </a:ext>
            </a:extLst>
          </p:cNvPr>
          <p:cNvSpPr>
            <a:spLocks noGrp="1"/>
          </p:cNvSpPr>
          <p:nvPr>
            <p:ph idx="1"/>
          </p:nvPr>
        </p:nvSpPr>
        <p:spPr>
          <a:xfrm>
            <a:off x="323850" y="1131888"/>
            <a:ext cx="6192838" cy="1438475"/>
          </a:xfrm>
        </p:spPr>
        <p:txBody>
          <a:bodyPr numCol="1">
            <a:normAutofit/>
          </a:bodyPr>
          <a:lstStyle/>
          <a:p>
            <a:pPr marL="0" indent="0">
              <a:buNone/>
            </a:pPr>
            <a:r>
              <a:rPr lang="de-DE"/>
              <a:t>Bitte verwenden Sie für Ihre Präsentation ausschließlich die </a:t>
            </a:r>
            <a:r>
              <a:rPr lang="en-GB"/>
              <a:t>Corporate</a:t>
            </a:r>
            <a:r>
              <a:rPr lang="de-DE"/>
              <a:t>-Farben der UHH und deren Abstufungen. </a:t>
            </a:r>
            <a:br>
              <a:rPr lang="de-DE"/>
            </a:br>
            <a:r>
              <a:rPr lang="de-DE"/>
              <a:t>Diese sind in der Präsentation bereits als „Designfarben“ hinterlegt.</a:t>
            </a:r>
          </a:p>
        </p:txBody>
      </p:sp>
      <p:sp>
        <p:nvSpPr>
          <p:cNvPr id="4" name="Foliennummernplatzhalter 3">
            <a:extLst>
              <a:ext uri="{FF2B5EF4-FFF2-40B4-BE49-F238E27FC236}">
                <a16:creationId xmlns:a16="http://schemas.microsoft.com/office/drawing/2014/main" id="{E8940084-307E-56BC-FE0C-BF5333B743EC}"/>
              </a:ext>
            </a:extLst>
          </p:cNvPr>
          <p:cNvSpPr>
            <a:spLocks noGrp="1"/>
          </p:cNvSpPr>
          <p:nvPr>
            <p:ph type="sldNum" sz="quarter" idx="12"/>
          </p:nvPr>
        </p:nvSpPr>
        <p:spPr>
          <a:xfrm>
            <a:off x="8162156" y="4615009"/>
            <a:ext cx="657994" cy="274637"/>
          </a:xfrm>
        </p:spPr>
        <p:txBody>
          <a:bodyPr/>
          <a:lstStyle/>
          <a:p>
            <a:fld id="{309D5144-004E-1E45-907B-65C86CA25C3F}" type="slidenum">
              <a:rPr lang="de-DE" smtClean="0"/>
              <a:pPr/>
              <a:t>29</a:t>
            </a:fld>
            <a:endParaRPr lang="de-DE"/>
          </a:p>
        </p:txBody>
      </p:sp>
      <p:sp>
        <p:nvSpPr>
          <p:cNvPr id="2" name="Titel 1">
            <a:extLst>
              <a:ext uri="{FF2B5EF4-FFF2-40B4-BE49-F238E27FC236}">
                <a16:creationId xmlns:a16="http://schemas.microsoft.com/office/drawing/2014/main" id="{8F67BD41-8C95-3F6A-4916-117F44C44162}"/>
              </a:ext>
            </a:extLst>
          </p:cNvPr>
          <p:cNvSpPr>
            <a:spLocks noGrp="1"/>
          </p:cNvSpPr>
          <p:nvPr>
            <p:ph type="title"/>
          </p:nvPr>
        </p:nvSpPr>
        <p:spPr>
          <a:xfrm>
            <a:off x="323850" y="339502"/>
            <a:ext cx="8496300" cy="575841"/>
          </a:xfrm>
        </p:spPr>
        <p:txBody>
          <a:bodyPr/>
          <a:lstStyle/>
          <a:p>
            <a:r>
              <a:rPr lang="de-DE"/>
              <a:t>Farben</a:t>
            </a:r>
          </a:p>
        </p:txBody>
      </p:sp>
      <p:sp>
        <p:nvSpPr>
          <p:cNvPr id="5" name="Inhaltsplatzhalter 43">
            <a:extLst>
              <a:ext uri="{FF2B5EF4-FFF2-40B4-BE49-F238E27FC236}">
                <a16:creationId xmlns:a16="http://schemas.microsoft.com/office/drawing/2014/main" id="{EA85AD01-979E-32DB-F8DC-40386C1F7862}"/>
              </a:ext>
            </a:extLst>
          </p:cNvPr>
          <p:cNvSpPr txBox="1">
            <a:spLocks/>
          </p:cNvSpPr>
          <p:nvPr/>
        </p:nvSpPr>
        <p:spPr>
          <a:xfrm>
            <a:off x="333474" y="2699371"/>
            <a:ext cx="2516480" cy="411808"/>
          </a:xfrm>
          <a:prstGeom prst="rect">
            <a:avLst/>
          </a:prstGeom>
        </p:spPr>
        <p:txBody>
          <a:bodyPr vert="horz" lIns="0" tIns="45720" rIns="91440" bIns="45720" rtlCol="0">
            <a:normAutofit/>
          </a:bodyPr>
          <a:lstStyle>
            <a:lvl1pPr marL="228600" indent="-228600" algn="l" defTabSz="914400" rtl="0" eaLnBrk="1" latinLnBrk="0" hangingPunct="1">
              <a:lnSpc>
                <a:spcPct val="110000"/>
              </a:lnSpc>
              <a:spcBef>
                <a:spcPts val="1000"/>
              </a:spcBef>
              <a:buClr>
                <a:schemeClr val="tx2"/>
              </a:buClr>
              <a:buFont typeface="Wingdings"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Wingdings"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Wingdings"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800"/>
              </a:spcAft>
              <a:buFont typeface="Wingdings" pitchFamily="2" charset="2"/>
              <a:buNone/>
            </a:pPr>
            <a:r>
              <a:rPr lang="de-DE"/>
              <a:t>Text-/Hintergrundfarben</a:t>
            </a:r>
          </a:p>
        </p:txBody>
      </p:sp>
      <p:grpSp>
        <p:nvGrpSpPr>
          <p:cNvPr id="6" name="Gruppieren 5" descr="Quadrate in den Farben &quot;weiß&quot;, &quot;dunkelgrau&quot;, &quot;hellgrau&quot; und &quot;blau&quot;">
            <a:extLst>
              <a:ext uri="{FF2B5EF4-FFF2-40B4-BE49-F238E27FC236}">
                <a16:creationId xmlns:a16="http://schemas.microsoft.com/office/drawing/2014/main" id="{E09EF894-ACAF-25E8-BEDE-69AB64CC9FCD}"/>
              </a:ext>
            </a:extLst>
          </p:cNvPr>
          <p:cNvGrpSpPr/>
          <p:nvPr/>
        </p:nvGrpSpPr>
        <p:grpSpPr>
          <a:xfrm>
            <a:off x="346814" y="3240187"/>
            <a:ext cx="2611930" cy="483691"/>
            <a:chOff x="5953492" y="1672704"/>
            <a:chExt cx="1166529" cy="216024"/>
          </a:xfrm>
        </p:grpSpPr>
        <p:sp>
          <p:nvSpPr>
            <p:cNvPr id="7" name="Rechteck 6">
              <a:extLst>
                <a:ext uri="{FF2B5EF4-FFF2-40B4-BE49-F238E27FC236}">
                  <a16:creationId xmlns:a16="http://schemas.microsoft.com/office/drawing/2014/main" id="{684734DD-18B8-EB1F-D3CA-6C1B52FECEC8}"/>
                </a:ext>
              </a:extLst>
            </p:cNvPr>
            <p:cNvSpPr/>
            <p:nvPr/>
          </p:nvSpPr>
          <p:spPr>
            <a:xfrm>
              <a:off x="5953492" y="1672704"/>
              <a:ext cx="216024" cy="216024"/>
            </a:xfrm>
            <a:prstGeom prst="rect">
              <a:avLst/>
            </a:prstGeom>
            <a:solidFill>
              <a:schemeClr val="bg1"/>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8" name="Rechteck 7">
              <a:extLst>
                <a:ext uri="{FF2B5EF4-FFF2-40B4-BE49-F238E27FC236}">
                  <a16:creationId xmlns:a16="http://schemas.microsoft.com/office/drawing/2014/main" id="{D883A36F-6B2E-29CE-5935-7A97F600ABB1}"/>
                </a:ext>
              </a:extLst>
            </p:cNvPr>
            <p:cNvSpPr/>
            <p:nvPr/>
          </p:nvSpPr>
          <p:spPr>
            <a:xfrm>
              <a:off x="6270327" y="1672704"/>
              <a:ext cx="216024" cy="21602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9" name="Rechteck 8">
              <a:extLst>
                <a:ext uri="{FF2B5EF4-FFF2-40B4-BE49-F238E27FC236}">
                  <a16:creationId xmlns:a16="http://schemas.microsoft.com/office/drawing/2014/main" id="{D97D7E39-80F6-CDF2-7DD3-187004070DA8}"/>
                </a:ext>
              </a:extLst>
            </p:cNvPr>
            <p:cNvSpPr/>
            <p:nvPr/>
          </p:nvSpPr>
          <p:spPr>
            <a:xfrm>
              <a:off x="6587162" y="1672704"/>
              <a:ext cx="216024" cy="216024"/>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10" name="Rechteck 9">
              <a:extLst>
                <a:ext uri="{FF2B5EF4-FFF2-40B4-BE49-F238E27FC236}">
                  <a16:creationId xmlns:a16="http://schemas.microsoft.com/office/drawing/2014/main" id="{9D0A242E-0338-F96F-0C57-55250D29BAD7}"/>
                </a:ext>
              </a:extLst>
            </p:cNvPr>
            <p:cNvSpPr/>
            <p:nvPr/>
          </p:nvSpPr>
          <p:spPr>
            <a:xfrm>
              <a:off x="6903997" y="1672704"/>
              <a:ext cx="216024" cy="216024"/>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pSp>
      <p:sp>
        <p:nvSpPr>
          <p:cNvPr id="11" name="Inhaltsplatzhalter 43">
            <a:extLst>
              <a:ext uri="{FF2B5EF4-FFF2-40B4-BE49-F238E27FC236}">
                <a16:creationId xmlns:a16="http://schemas.microsoft.com/office/drawing/2014/main" id="{F82DFCF5-CED6-E72F-E06A-540A0D651FE4}"/>
              </a:ext>
            </a:extLst>
          </p:cNvPr>
          <p:cNvSpPr txBox="1">
            <a:spLocks/>
          </p:cNvSpPr>
          <p:nvPr/>
        </p:nvSpPr>
        <p:spPr>
          <a:xfrm>
            <a:off x="3840278" y="2724143"/>
            <a:ext cx="2516480" cy="411808"/>
          </a:xfrm>
          <a:prstGeom prst="rect">
            <a:avLst/>
          </a:prstGeom>
        </p:spPr>
        <p:txBody>
          <a:bodyPr vert="horz" lIns="0" tIns="45720" rIns="91440" bIns="45720" rtlCol="0">
            <a:normAutofit/>
          </a:bodyPr>
          <a:lstStyle>
            <a:lvl1pPr marL="228600" indent="-228600" algn="l" defTabSz="914400" rtl="0" eaLnBrk="1" latinLnBrk="0" hangingPunct="1">
              <a:lnSpc>
                <a:spcPct val="110000"/>
              </a:lnSpc>
              <a:spcBef>
                <a:spcPts val="1000"/>
              </a:spcBef>
              <a:buClr>
                <a:schemeClr val="tx2"/>
              </a:buClr>
              <a:buFont typeface="Wingdings"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Wingdings"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Wingdings"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800"/>
              </a:spcAft>
              <a:buFont typeface="Wingdings" pitchFamily="2" charset="2"/>
              <a:buNone/>
            </a:pPr>
            <a:r>
              <a:rPr lang="de-DE"/>
              <a:t>Akzentfarben</a:t>
            </a:r>
          </a:p>
        </p:txBody>
      </p:sp>
      <p:grpSp>
        <p:nvGrpSpPr>
          <p:cNvPr id="12" name="Gruppieren 11" descr="Quadrate in den Farben &quot;rot&quot;, &quot;blau&quot;, &quot;steingrau&quot;, &quot;hellrot&quot;, &quot;hellblau&quot;, &quot;hell-steingrau&quot;.">
            <a:extLst>
              <a:ext uri="{FF2B5EF4-FFF2-40B4-BE49-F238E27FC236}">
                <a16:creationId xmlns:a16="http://schemas.microsoft.com/office/drawing/2014/main" id="{1AAE0ED4-3E9A-5D79-CAC1-E6B0F0FB3A1E}"/>
              </a:ext>
            </a:extLst>
          </p:cNvPr>
          <p:cNvGrpSpPr/>
          <p:nvPr/>
        </p:nvGrpSpPr>
        <p:grpSpPr>
          <a:xfrm>
            <a:off x="3853618" y="3211506"/>
            <a:ext cx="4030750" cy="483690"/>
            <a:chOff x="5953492" y="2643758"/>
            <a:chExt cx="1800200" cy="216024"/>
          </a:xfrm>
        </p:grpSpPr>
        <p:sp>
          <p:nvSpPr>
            <p:cNvPr id="13" name="Rechteck 12">
              <a:extLst>
                <a:ext uri="{FF2B5EF4-FFF2-40B4-BE49-F238E27FC236}">
                  <a16:creationId xmlns:a16="http://schemas.microsoft.com/office/drawing/2014/main" id="{7E4E118E-A2C6-5A4A-1360-642D3765C010}"/>
                </a:ext>
              </a:extLst>
            </p:cNvPr>
            <p:cNvSpPr/>
            <p:nvPr/>
          </p:nvSpPr>
          <p:spPr>
            <a:xfrm>
              <a:off x="5953492" y="2643758"/>
              <a:ext cx="216024" cy="216024"/>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14" name="Rechteck 13">
              <a:extLst>
                <a:ext uri="{FF2B5EF4-FFF2-40B4-BE49-F238E27FC236}">
                  <a16:creationId xmlns:a16="http://schemas.microsoft.com/office/drawing/2014/main" id="{58893D87-348C-90E1-33E4-9DD2CD34D121}"/>
                </a:ext>
              </a:extLst>
            </p:cNvPr>
            <p:cNvSpPr/>
            <p:nvPr/>
          </p:nvSpPr>
          <p:spPr>
            <a:xfrm>
              <a:off x="6270327" y="2643758"/>
              <a:ext cx="216024" cy="216024"/>
            </a:xfrm>
            <a:prstGeom prst="rect">
              <a:avLst/>
            </a:prstGeom>
            <a:solidFill>
              <a:schemeClr val="tx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15" name="Rechteck 14">
              <a:extLst>
                <a:ext uri="{FF2B5EF4-FFF2-40B4-BE49-F238E27FC236}">
                  <a16:creationId xmlns:a16="http://schemas.microsoft.com/office/drawing/2014/main" id="{D77300A6-7ADC-993C-5335-158C9BBD5381}"/>
                </a:ext>
              </a:extLst>
            </p:cNvPr>
            <p:cNvSpPr/>
            <p:nvPr/>
          </p:nvSpPr>
          <p:spPr>
            <a:xfrm>
              <a:off x="6587162" y="2643758"/>
              <a:ext cx="216024" cy="216024"/>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16" name="Rechteck 15">
              <a:extLst>
                <a:ext uri="{FF2B5EF4-FFF2-40B4-BE49-F238E27FC236}">
                  <a16:creationId xmlns:a16="http://schemas.microsoft.com/office/drawing/2014/main" id="{3BC28039-E9A1-5507-5946-B62F5B59970C}"/>
                </a:ext>
              </a:extLst>
            </p:cNvPr>
            <p:cNvSpPr/>
            <p:nvPr/>
          </p:nvSpPr>
          <p:spPr>
            <a:xfrm>
              <a:off x="6903997" y="2643758"/>
              <a:ext cx="216024" cy="216024"/>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17" name="Rechteck 16">
              <a:extLst>
                <a:ext uri="{FF2B5EF4-FFF2-40B4-BE49-F238E27FC236}">
                  <a16:creationId xmlns:a16="http://schemas.microsoft.com/office/drawing/2014/main" id="{A1EAD049-42E5-F43B-825E-AC880BEBBC26}"/>
                </a:ext>
              </a:extLst>
            </p:cNvPr>
            <p:cNvSpPr/>
            <p:nvPr/>
          </p:nvSpPr>
          <p:spPr>
            <a:xfrm>
              <a:off x="7220832" y="2643758"/>
              <a:ext cx="216024" cy="216024"/>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18" name="Rechteck 17">
              <a:extLst>
                <a:ext uri="{FF2B5EF4-FFF2-40B4-BE49-F238E27FC236}">
                  <a16:creationId xmlns:a16="http://schemas.microsoft.com/office/drawing/2014/main" id="{3AD0708E-E016-ECB2-6065-C823CFBDF636}"/>
                </a:ext>
              </a:extLst>
            </p:cNvPr>
            <p:cNvSpPr/>
            <p:nvPr/>
          </p:nvSpPr>
          <p:spPr>
            <a:xfrm>
              <a:off x="7537668" y="2643758"/>
              <a:ext cx="216024" cy="216024"/>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pSp>
    </p:spTree>
    <p:extLst>
      <p:ext uri="{BB962C8B-B14F-4D97-AF65-F5344CB8AC3E}">
        <p14:creationId xmlns:p14="http://schemas.microsoft.com/office/powerpoint/2010/main" val="4206919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38839FAE-7656-B276-9515-662F3A5C36FB}"/>
              </a:ext>
            </a:extLst>
          </p:cNvPr>
          <p:cNvSpPr>
            <a:spLocks noGrp="1"/>
          </p:cNvSpPr>
          <p:nvPr>
            <p:ph type="title"/>
          </p:nvPr>
        </p:nvSpPr>
        <p:spPr>
          <a:xfrm>
            <a:off x="690425" y="2978285"/>
            <a:ext cx="4481836" cy="529569"/>
          </a:xfrm>
        </p:spPr>
        <p:txBody>
          <a:bodyPr/>
          <a:lstStyle/>
          <a:p>
            <a:r>
              <a:rPr lang="de-DE" err="1">
                <a:solidFill>
                  <a:schemeClr val="tx1"/>
                </a:solidFill>
              </a:rPr>
              <a:t>Introduction</a:t>
            </a:r>
            <a:endParaRPr lang="de-DE">
              <a:solidFill>
                <a:srgbClr val="333333"/>
              </a:solidFill>
            </a:endParaRPr>
          </a:p>
        </p:txBody>
      </p:sp>
      <p:sp>
        <p:nvSpPr>
          <p:cNvPr id="3" name="Textplatzhalter">
            <a:extLst>
              <a:ext uri="{FF2B5EF4-FFF2-40B4-BE49-F238E27FC236}">
                <a16:creationId xmlns:a16="http://schemas.microsoft.com/office/drawing/2014/main" id="{295DCEDD-33B8-7FF6-E851-690FCE5FEAF4}"/>
              </a:ext>
            </a:extLst>
          </p:cNvPr>
          <p:cNvSpPr>
            <a:spLocks noGrp="1"/>
          </p:cNvSpPr>
          <p:nvPr>
            <p:ph type="body" idx="1"/>
          </p:nvPr>
        </p:nvSpPr>
        <p:spPr>
          <a:xfrm>
            <a:off x="642614" y="402468"/>
            <a:ext cx="4577458" cy="1862048"/>
          </a:xfrm>
        </p:spPr>
        <p:txBody>
          <a:bodyPr/>
          <a:lstStyle/>
          <a:p>
            <a:r>
              <a:rPr lang="de-DE"/>
              <a:t>1</a:t>
            </a:r>
          </a:p>
        </p:txBody>
      </p:sp>
      <p:sp>
        <p:nvSpPr>
          <p:cNvPr id="5" name="Copyright">
            <a:extLst>
              <a:ext uri="{FF2B5EF4-FFF2-40B4-BE49-F238E27FC236}">
                <a16:creationId xmlns:a16="http://schemas.microsoft.com/office/drawing/2014/main" id="{90926D02-EFBB-B670-D453-4DA549C4164E}"/>
              </a:ext>
            </a:extLst>
          </p:cNvPr>
          <p:cNvSpPr>
            <a:spLocks noGrp="1"/>
          </p:cNvSpPr>
          <p:nvPr>
            <p:ph type="body" sz="quarter" idx="14"/>
          </p:nvPr>
        </p:nvSpPr>
        <p:spPr/>
        <p:txBody>
          <a:bodyPr/>
          <a:lstStyle/>
          <a:p>
            <a:endParaRPr lang="de-DE"/>
          </a:p>
        </p:txBody>
      </p:sp>
      <p:pic>
        <p:nvPicPr>
          <p:cNvPr id="6" name="Grafik" descr="Linienillustration eines Menschen, der an einem Schreibtisch vor einem großen Monitor sitzt">
            <a:extLst>
              <a:ext uri="{FF2B5EF4-FFF2-40B4-BE49-F238E27FC236}">
                <a16:creationId xmlns:a16="http://schemas.microsoft.com/office/drawing/2014/main" id="{DBD2DCA9-C252-6AAA-84DB-EE4B6CD1F1EC}"/>
              </a:ext>
            </a:extLst>
          </p:cNvPr>
          <p:cNvPicPr>
            <a:picLocks noChangeAspect="1"/>
          </p:cNvPicPr>
          <p:nvPr/>
        </p:nvPicPr>
        <p:blipFill>
          <a:blip r:embed="rId2"/>
          <a:srcRect/>
          <a:stretch/>
        </p:blipFill>
        <p:spPr>
          <a:xfrm>
            <a:off x="4581556" y="555526"/>
            <a:ext cx="4551345" cy="3312368"/>
          </a:xfrm>
          <a:prstGeom prst="rect">
            <a:avLst/>
          </a:prstGeom>
        </p:spPr>
      </p:pic>
    </p:spTree>
    <p:extLst>
      <p:ext uri="{BB962C8B-B14F-4D97-AF65-F5344CB8AC3E}">
        <p14:creationId xmlns:p14="http://schemas.microsoft.com/office/powerpoint/2010/main" val="423286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a:extLst>
              <a:ext uri="{FF2B5EF4-FFF2-40B4-BE49-F238E27FC236}">
                <a16:creationId xmlns:a16="http://schemas.microsoft.com/office/drawing/2014/main" id="{048755AD-3788-E309-9397-66E6A2F7CB5D}"/>
              </a:ext>
            </a:extLst>
          </p:cNvPr>
          <p:cNvSpPr>
            <a:spLocks noGrp="1"/>
          </p:cNvSpPr>
          <p:nvPr>
            <p:ph type="title"/>
          </p:nvPr>
        </p:nvSpPr>
        <p:spPr>
          <a:xfrm>
            <a:off x="323850" y="339502"/>
            <a:ext cx="4968230" cy="575841"/>
          </a:xfrm>
        </p:spPr>
        <p:txBody>
          <a:bodyPr/>
          <a:lstStyle/>
          <a:p>
            <a:r>
              <a:rPr lang="de-DE"/>
              <a:t>Gutes Präsentieren</a:t>
            </a:r>
          </a:p>
        </p:txBody>
      </p:sp>
      <p:sp>
        <p:nvSpPr>
          <p:cNvPr id="7" name="Inhaltsplatzhalter">
            <a:extLst>
              <a:ext uri="{FF2B5EF4-FFF2-40B4-BE49-F238E27FC236}">
                <a16:creationId xmlns:a16="http://schemas.microsoft.com/office/drawing/2014/main" id="{28571464-1D08-02DA-1636-935AB311C1CB}"/>
              </a:ext>
            </a:extLst>
          </p:cNvPr>
          <p:cNvSpPr>
            <a:spLocks noGrp="1"/>
          </p:cNvSpPr>
          <p:nvPr>
            <p:ph sz="half" idx="1"/>
          </p:nvPr>
        </p:nvSpPr>
        <p:spPr>
          <a:xfrm>
            <a:off x="323850" y="1131888"/>
            <a:ext cx="4608513" cy="2952750"/>
          </a:xfrm>
        </p:spPr>
        <p:txBody>
          <a:bodyPr/>
          <a:lstStyle/>
          <a:p>
            <a:r>
              <a:rPr lang="de-DE"/>
              <a:t>Vermeiden Sie textlastige Folien</a:t>
            </a:r>
          </a:p>
          <a:p>
            <a:r>
              <a:rPr lang="de-DE"/>
              <a:t>Nutzen Sie Bilder und andere visuelle Elemente, um Ihre Präsentation lebendiger zu gestalten</a:t>
            </a:r>
          </a:p>
          <a:p>
            <a:r>
              <a:rPr lang="de-DE"/>
              <a:t>Versuchen Sie, möglichst frei vorzutragen</a:t>
            </a:r>
          </a:p>
          <a:p>
            <a:r>
              <a:rPr lang="de-DE"/>
              <a:t>Reduzieren Sie </a:t>
            </a:r>
            <a:r>
              <a:rPr lang="de-DE" b="1"/>
              <a:t>nicht</a:t>
            </a:r>
            <a:r>
              <a:rPr lang="de-DE"/>
              <a:t> die Schriftgröße</a:t>
            </a:r>
          </a:p>
        </p:txBody>
      </p:sp>
      <p:pic>
        <p:nvPicPr>
          <p:cNvPr id="4" name="Bildplatzhalter" descr="Ein Student in einem grünen Hoodie mit Emblem der Universität Hamburg sitzt an einem Schreibtisch und lächelt freundlich in die Kamera">
            <a:extLst>
              <a:ext uri="{FF2B5EF4-FFF2-40B4-BE49-F238E27FC236}">
                <a16:creationId xmlns:a16="http://schemas.microsoft.com/office/drawing/2014/main" id="{2544169D-6CC7-2CE6-6C63-DB08D1680363}"/>
              </a:ext>
            </a:extLst>
          </p:cNvPr>
          <p:cNvPicPr>
            <a:picLocks noGrp="1" noChangeAspect="1"/>
          </p:cNvPicPr>
          <p:nvPr>
            <p:ph type="pic" sz="quarter" idx="13"/>
          </p:nvPr>
        </p:nvPicPr>
        <p:blipFill>
          <a:blip r:embed="rId2"/>
          <a:srcRect l="27427" r="27427"/>
          <a:stretch/>
        </p:blipFill>
        <p:spPr>
          <a:xfrm>
            <a:off x="5669901" y="0"/>
            <a:ext cx="3481933" cy="5143500"/>
          </a:xfrm>
        </p:spPr>
      </p:pic>
      <p:sp>
        <p:nvSpPr>
          <p:cNvPr id="2" name="Copyright">
            <a:extLst>
              <a:ext uri="{FF2B5EF4-FFF2-40B4-BE49-F238E27FC236}">
                <a16:creationId xmlns:a16="http://schemas.microsoft.com/office/drawing/2014/main" id="{23754B70-1300-68F6-9231-746EC53762F3}"/>
              </a:ext>
            </a:extLst>
          </p:cNvPr>
          <p:cNvSpPr>
            <a:spLocks noGrp="1"/>
          </p:cNvSpPr>
          <p:nvPr>
            <p:ph type="body" sz="quarter" idx="14"/>
          </p:nvPr>
        </p:nvSpPr>
        <p:spPr>
          <a:xfrm>
            <a:off x="7526684" y="4869835"/>
            <a:ext cx="1621772" cy="273665"/>
          </a:xfrm>
        </p:spPr>
        <p:txBody>
          <a:bodyPr/>
          <a:lstStyle/>
          <a:p>
            <a:r>
              <a:rPr lang="de-DE"/>
              <a:t>Foto: UHH/von Wieding</a:t>
            </a:r>
          </a:p>
        </p:txBody>
      </p:sp>
    </p:spTree>
    <p:extLst>
      <p:ext uri="{BB962C8B-B14F-4D97-AF65-F5344CB8AC3E}">
        <p14:creationId xmlns:p14="http://schemas.microsoft.com/office/powerpoint/2010/main" val="2968316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A588F784-5CE8-4FC5-8C7A-8BB2BBEC6ECF}"/>
              </a:ext>
            </a:extLst>
          </p:cNvPr>
          <p:cNvSpPr>
            <a:spLocks noGrp="1"/>
          </p:cNvSpPr>
          <p:nvPr>
            <p:ph type="title"/>
          </p:nvPr>
        </p:nvSpPr>
        <p:spPr/>
        <p:txBody>
          <a:bodyPr/>
          <a:lstStyle/>
          <a:p>
            <a:r>
              <a:rPr lang="de-DE"/>
              <a:t>Fotos</a:t>
            </a:r>
          </a:p>
        </p:txBody>
      </p:sp>
      <p:sp>
        <p:nvSpPr>
          <p:cNvPr id="3" name="Inhaltsplatzhalter">
            <a:extLst>
              <a:ext uri="{FF2B5EF4-FFF2-40B4-BE49-F238E27FC236}">
                <a16:creationId xmlns:a16="http://schemas.microsoft.com/office/drawing/2014/main" id="{210AB479-3470-B6D8-9E02-84C7ABF12181}"/>
              </a:ext>
            </a:extLst>
          </p:cNvPr>
          <p:cNvSpPr>
            <a:spLocks noGrp="1"/>
          </p:cNvSpPr>
          <p:nvPr>
            <p:ph idx="1"/>
          </p:nvPr>
        </p:nvSpPr>
        <p:spPr>
          <a:xfrm>
            <a:off x="323850" y="1131887"/>
            <a:ext cx="4032126" cy="2375967"/>
          </a:xfrm>
        </p:spPr>
        <p:txBody>
          <a:bodyPr/>
          <a:lstStyle/>
          <a:p>
            <a:r>
              <a:rPr lang="de-DE"/>
              <a:t>Eine große Auswahl an Fotos finden Sie in der Bilddatenbank der Universität Hamburg (</a:t>
            </a:r>
            <a:r>
              <a:rPr lang="de-DE">
                <a:hlinkClick r:id="rId2" tooltip="Bilddatenbank der Universität Hamburg">
                  <a:extLst>
                    <a:ext uri="{A12FA001-AC4F-418D-AE19-62706E023703}">
                      <ahyp:hlinkClr xmlns:ahyp="http://schemas.microsoft.com/office/drawing/2018/hyperlinkcolor" val="tx"/>
                    </a:ext>
                  </a:extLst>
                </a:hlinkClick>
              </a:rPr>
              <a:t>EasyDB</a:t>
            </a:r>
            <a:r>
              <a:rPr lang="de-DE"/>
              <a:t>)</a:t>
            </a:r>
          </a:p>
          <a:p>
            <a:r>
              <a:rPr lang="de-DE"/>
              <a:t>Weitere Fotos können Sie über </a:t>
            </a:r>
            <a:br>
              <a:rPr lang="de-DE"/>
            </a:br>
            <a:r>
              <a:rPr lang="de-DE">
                <a:hlinkClick r:id="rId3" tooltip="Link zur Webseite Öffentlichkeitsarbeit der Universität Hamburg, Bereich Grafik- und Fotoaufträge">
                  <a:extLst>
                    <a:ext uri="{A12FA001-AC4F-418D-AE19-62706E023703}">
                      <ahyp:hlinkClr xmlns:ahyp="http://schemas.microsoft.com/office/drawing/2018/hyperlinkcolor" val="tx"/>
                    </a:ext>
                  </a:extLst>
                </a:hlinkClick>
              </a:rPr>
              <a:t>www.</a:t>
            </a:r>
            <a:r>
              <a:rPr lang="de-DE">
                <a:hlinkClick r:id="rId3" tooltip="Kontaktformular der UHH für Foto- und Grafikaufträge">
                  <a:extLst>
                    <a:ext uri="{A12FA001-AC4F-418D-AE19-62706E023703}">
                      <ahyp:hlinkClr xmlns:ahyp="http://schemas.microsoft.com/office/drawing/2018/hyperlinkcolor" val="tx"/>
                    </a:ext>
                  </a:extLst>
                </a:hlinkClick>
              </a:rPr>
              <a:t>uni-hamburg</a:t>
            </a:r>
            <a:r>
              <a:rPr lang="de-DE">
                <a:hlinkClick r:id="rId3" tooltip="Link zur Webseite Öffentlichkeitsarbeit der Universität Hamburg, Bereich Grafik- und Fotoaufträge">
                  <a:extLst>
                    <a:ext uri="{A12FA001-AC4F-418D-AE19-62706E023703}">
                      <ahyp:hlinkClr xmlns:ahyp="http://schemas.microsoft.com/office/drawing/2018/hyperlinkcolor" val="tx"/>
                    </a:ext>
                  </a:extLst>
                </a:hlinkClick>
              </a:rPr>
              <a:t>.de/ga</a:t>
            </a:r>
            <a:r>
              <a:rPr lang="de-DE"/>
              <a:t> beantragen</a:t>
            </a:r>
          </a:p>
        </p:txBody>
      </p:sp>
      <p:sp>
        <p:nvSpPr>
          <p:cNvPr id="4" name="Foliennummernplatzhalter">
            <a:extLst>
              <a:ext uri="{FF2B5EF4-FFF2-40B4-BE49-F238E27FC236}">
                <a16:creationId xmlns:a16="http://schemas.microsoft.com/office/drawing/2014/main" id="{6D5413BA-CA0C-1BAE-21C4-348822F8CB16}"/>
              </a:ext>
            </a:extLst>
          </p:cNvPr>
          <p:cNvSpPr>
            <a:spLocks noGrp="1"/>
          </p:cNvSpPr>
          <p:nvPr>
            <p:ph type="sldNum" sz="quarter" idx="12"/>
          </p:nvPr>
        </p:nvSpPr>
        <p:spPr/>
        <p:txBody>
          <a:bodyPr/>
          <a:lstStyle/>
          <a:p>
            <a:fld id="{309D5144-004E-1E45-907B-65C86CA25C3F}" type="slidenum">
              <a:rPr lang="de-DE" smtClean="0"/>
              <a:pPr/>
              <a:t>31</a:t>
            </a:fld>
            <a:endParaRPr lang="de-DE"/>
          </a:p>
        </p:txBody>
      </p:sp>
      <p:pic>
        <p:nvPicPr>
          <p:cNvPr id="14" name="Inhaltsplatzhalter" descr="Screenshot der UHH-Bilddatenbank &quot;easyDB&quot;. Es ist der Suchbegriff &quot;ESA&quot; eingegeben. Verschiedene Ansichten des Hauptgebäudes der UHH werden angezeigt.">
            <a:extLst>
              <a:ext uri="{FF2B5EF4-FFF2-40B4-BE49-F238E27FC236}">
                <a16:creationId xmlns:a16="http://schemas.microsoft.com/office/drawing/2014/main" id="{5E9BF626-C6E0-D629-1873-0ECC0383AFF3}"/>
              </a:ext>
            </a:extLst>
          </p:cNvPr>
          <p:cNvPicPr>
            <a:picLocks noChangeAspect="1"/>
          </p:cNvPicPr>
          <p:nvPr/>
        </p:nvPicPr>
        <p:blipFill>
          <a:blip r:embed="rId4"/>
          <a:srcRect/>
          <a:stretch/>
        </p:blipFill>
        <p:spPr>
          <a:xfrm>
            <a:off x="5088184" y="929752"/>
            <a:ext cx="5676504" cy="3154166"/>
          </a:xfrm>
          <a:prstGeom prst="rect">
            <a:avLst/>
          </a:prstGeom>
          <a:effectLst>
            <a:outerShdw blurRad="635000" dist="25400" dir="5400000" sx="102000" sy="102000" algn="ctr" rotWithShape="0">
              <a:schemeClr val="accent3">
                <a:alpha val="20000"/>
              </a:schemeClr>
            </a:outerShdw>
          </a:effectLst>
        </p:spPr>
      </p:pic>
    </p:spTree>
    <p:extLst>
      <p:ext uri="{BB962C8B-B14F-4D97-AF65-F5344CB8AC3E}">
        <p14:creationId xmlns:p14="http://schemas.microsoft.com/office/powerpoint/2010/main" val="4029857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D7AC0FB-7115-3B04-6105-164BED1C2089}"/>
              </a:ext>
            </a:extLst>
          </p:cNvPr>
          <p:cNvSpPr>
            <a:spLocks noGrp="1"/>
          </p:cNvSpPr>
          <p:nvPr>
            <p:ph type="title"/>
          </p:nvPr>
        </p:nvSpPr>
        <p:spPr/>
        <p:txBody>
          <a:bodyPr/>
          <a:lstStyle/>
          <a:p>
            <a:r>
              <a:rPr lang="de-DE"/>
              <a:t>Icons</a:t>
            </a:r>
          </a:p>
        </p:txBody>
      </p:sp>
      <p:sp>
        <p:nvSpPr>
          <p:cNvPr id="7" name="Inhaltsplatzhalter 6">
            <a:extLst>
              <a:ext uri="{FF2B5EF4-FFF2-40B4-BE49-F238E27FC236}">
                <a16:creationId xmlns:a16="http://schemas.microsoft.com/office/drawing/2014/main" id="{40631D23-B6C5-442B-9488-9654A5466E63}"/>
              </a:ext>
            </a:extLst>
          </p:cNvPr>
          <p:cNvSpPr>
            <a:spLocks noGrp="1"/>
          </p:cNvSpPr>
          <p:nvPr>
            <p:ph idx="1"/>
          </p:nvPr>
        </p:nvSpPr>
        <p:spPr>
          <a:xfrm>
            <a:off x="323850" y="1131887"/>
            <a:ext cx="3744096" cy="2375967"/>
          </a:xfrm>
        </p:spPr>
        <p:txBody>
          <a:bodyPr>
            <a:normAutofit/>
          </a:bodyPr>
          <a:lstStyle/>
          <a:p>
            <a:r>
              <a:rPr lang="de-DE"/>
              <a:t>Icons finden Sie ebenfalls in der </a:t>
            </a:r>
            <a:r>
              <a:rPr lang="de-DE">
                <a:hlinkClick r:id="rId2" tooltip="Bilddatenbank der UHH">
                  <a:extLst>
                    <a:ext uri="{A12FA001-AC4F-418D-AE19-62706E023703}">
                      <ahyp:hlinkClr xmlns:ahyp="http://schemas.microsoft.com/office/drawing/2018/hyperlinkcolor" val="tx"/>
                    </a:ext>
                  </a:extLst>
                </a:hlinkClick>
              </a:rPr>
              <a:t>EasyDB</a:t>
            </a:r>
            <a:r>
              <a:rPr lang="de-DE"/>
              <a:t> im Pool „</a:t>
            </a:r>
            <a:r>
              <a:rPr lang="de-DE" err="1"/>
              <a:t>Icons&amp;Symbole</a:t>
            </a:r>
            <a:r>
              <a:rPr lang="de-DE"/>
              <a:t>“ </a:t>
            </a:r>
            <a:br>
              <a:rPr lang="de-DE"/>
            </a:br>
            <a:r>
              <a:rPr lang="de-DE"/>
              <a:t>oder gebündelt in einer weiteren </a:t>
            </a:r>
            <a:br>
              <a:rPr lang="de-DE"/>
            </a:br>
            <a:r>
              <a:rPr lang="de-DE">
                <a:hlinkClick r:id="rId3" tooltip="Download einer PowerPoint-Datei von der UHH-Webseite, in der viele UHH-Icons enthalten sind">
                  <a:extLst>
                    <a:ext uri="{A12FA001-AC4F-418D-AE19-62706E023703}">
                      <ahyp:hlinkClr xmlns:ahyp="http://schemas.microsoft.com/office/drawing/2018/hyperlinkcolor" val="tx"/>
                    </a:ext>
                  </a:extLst>
                </a:hlinkClick>
              </a:rPr>
              <a:t>PowerPoint-Vorlage</a:t>
            </a:r>
            <a:endParaRPr lang="de-DE"/>
          </a:p>
          <a:p>
            <a:r>
              <a:rPr lang="de-DE"/>
              <a:t>Zusätzliche Icons können Sie über </a:t>
            </a:r>
            <a:br>
              <a:rPr lang="de-DE"/>
            </a:br>
            <a:r>
              <a:rPr lang="de-DE">
                <a:hlinkClick r:id="rId4" tooltip="Link zur Webseite Öffentlichkeitsarbeit der Universität Hamburg, Bereich Grafik- und Fotoaufträge">
                  <a:extLst>
                    <a:ext uri="{A12FA001-AC4F-418D-AE19-62706E023703}">
                      <ahyp:hlinkClr xmlns:ahyp="http://schemas.microsoft.com/office/drawing/2018/hyperlinkcolor" val="tx"/>
                    </a:ext>
                  </a:extLst>
                </a:hlinkClick>
              </a:rPr>
              <a:t>www.</a:t>
            </a:r>
            <a:r>
              <a:rPr lang="de-DE">
                <a:hlinkClick r:id="rId4" tooltip="Kontaktformular der UHH für Foto- und Grafikaufträge">
                  <a:extLst>
                    <a:ext uri="{A12FA001-AC4F-418D-AE19-62706E023703}">
                      <ahyp:hlinkClr xmlns:ahyp="http://schemas.microsoft.com/office/drawing/2018/hyperlinkcolor" val="tx"/>
                    </a:ext>
                  </a:extLst>
                </a:hlinkClick>
              </a:rPr>
              <a:t>uni-hamburg</a:t>
            </a:r>
            <a:r>
              <a:rPr lang="de-DE">
                <a:hlinkClick r:id="rId4" tooltip="Link zur Webseite Öffentlichkeitsarbeit der Universität Hamburg, Bereich Grafik- und Fotoaufträge">
                  <a:extLst>
                    <a:ext uri="{A12FA001-AC4F-418D-AE19-62706E023703}">
                      <ahyp:hlinkClr xmlns:ahyp="http://schemas.microsoft.com/office/drawing/2018/hyperlinkcolor" val="tx"/>
                    </a:ext>
                  </a:extLst>
                </a:hlinkClick>
              </a:rPr>
              <a:t>.de/ga</a:t>
            </a:r>
            <a:r>
              <a:rPr lang="de-DE"/>
              <a:t> beantragen</a:t>
            </a:r>
          </a:p>
          <a:p>
            <a:endParaRPr lang="de-DE"/>
          </a:p>
        </p:txBody>
      </p:sp>
      <p:sp>
        <p:nvSpPr>
          <p:cNvPr id="3" name="Foliennummernplatzhalter 2">
            <a:extLst>
              <a:ext uri="{FF2B5EF4-FFF2-40B4-BE49-F238E27FC236}">
                <a16:creationId xmlns:a16="http://schemas.microsoft.com/office/drawing/2014/main" id="{6FBDB285-9759-DF61-1533-2B4C66AAF266}"/>
              </a:ext>
            </a:extLst>
          </p:cNvPr>
          <p:cNvSpPr>
            <a:spLocks noGrp="1"/>
          </p:cNvSpPr>
          <p:nvPr>
            <p:ph type="sldNum" sz="quarter" idx="12"/>
          </p:nvPr>
        </p:nvSpPr>
        <p:spPr/>
        <p:txBody>
          <a:bodyPr/>
          <a:lstStyle/>
          <a:p>
            <a:fld id="{309D5144-004E-1E45-907B-65C86CA25C3F}" type="slidenum">
              <a:rPr lang="de-DE" smtClean="0"/>
              <a:t>32</a:t>
            </a:fld>
            <a:endParaRPr lang="de-DE"/>
          </a:p>
        </p:txBody>
      </p:sp>
      <p:pic>
        <p:nvPicPr>
          <p:cNvPr id="10" name="Inhaltsplatzhalter 8" descr="Screenshot der UHH-Bilddatenbank &quot;easyDB&quot;. Es ist die Filterkategorie &quot;Icons und Symbol&quot; ausgewählt. Verschiedene Icons werden in der Vorschau angezeigt.">
            <a:extLst>
              <a:ext uri="{FF2B5EF4-FFF2-40B4-BE49-F238E27FC236}">
                <a16:creationId xmlns:a16="http://schemas.microsoft.com/office/drawing/2014/main" id="{EFCF34F8-E815-89EA-B4CE-0B185FF0E1DC}"/>
              </a:ext>
            </a:extLst>
          </p:cNvPr>
          <p:cNvPicPr>
            <a:picLocks noChangeAspect="1"/>
          </p:cNvPicPr>
          <p:nvPr/>
        </p:nvPicPr>
        <p:blipFill>
          <a:blip r:embed="rId5"/>
          <a:srcRect/>
          <a:stretch/>
        </p:blipFill>
        <p:spPr>
          <a:xfrm>
            <a:off x="5076056" y="929752"/>
            <a:ext cx="5631026" cy="3154166"/>
          </a:xfrm>
          <a:prstGeom prst="rect">
            <a:avLst/>
          </a:prstGeom>
          <a:effectLst>
            <a:outerShdw blurRad="635000" dist="25400" dir="5400000" sx="102000" sy="102000" algn="ctr" rotWithShape="0">
              <a:schemeClr val="accent3">
                <a:alpha val="20000"/>
              </a:schemeClr>
            </a:outerShdw>
          </a:effectLst>
        </p:spPr>
      </p:pic>
    </p:spTree>
    <p:extLst>
      <p:ext uri="{BB962C8B-B14F-4D97-AF65-F5344CB8AC3E}">
        <p14:creationId xmlns:p14="http://schemas.microsoft.com/office/powerpoint/2010/main" val="4118579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D7AC0FB-7115-3B04-6105-164BED1C2089}"/>
              </a:ext>
            </a:extLst>
          </p:cNvPr>
          <p:cNvSpPr>
            <a:spLocks noGrp="1"/>
          </p:cNvSpPr>
          <p:nvPr>
            <p:ph type="title"/>
          </p:nvPr>
        </p:nvSpPr>
        <p:spPr/>
        <p:txBody>
          <a:bodyPr/>
          <a:lstStyle/>
          <a:p>
            <a:r>
              <a:rPr lang="de-DE">
                <a:solidFill>
                  <a:schemeClr val="bg1"/>
                </a:solidFill>
              </a:rPr>
              <a:t>Mockups</a:t>
            </a:r>
          </a:p>
        </p:txBody>
      </p:sp>
      <p:sp>
        <p:nvSpPr>
          <p:cNvPr id="7" name="Inhaltsplatzhalter 6">
            <a:extLst>
              <a:ext uri="{FF2B5EF4-FFF2-40B4-BE49-F238E27FC236}">
                <a16:creationId xmlns:a16="http://schemas.microsoft.com/office/drawing/2014/main" id="{40631D23-B6C5-442B-9488-9654A5466E63}"/>
              </a:ext>
            </a:extLst>
          </p:cNvPr>
          <p:cNvSpPr>
            <a:spLocks noGrp="1"/>
          </p:cNvSpPr>
          <p:nvPr>
            <p:ph idx="1"/>
          </p:nvPr>
        </p:nvSpPr>
        <p:spPr/>
        <p:txBody>
          <a:bodyPr>
            <a:normAutofit/>
          </a:bodyPr>
          <a:lstStyle/>
          <a:p>
            <a:r>
              <a:rPr lang="de-DE"/>
              <a:t>Mockups bieten eine gute Möglichkeit, </a:t>
            </a:r>
            <a:br>
              <a:rPr lang="de-DE"/>
            </a:br>
            <a:r>
              <a:rPr lang="de-DE"/>
              <a:t>Webseiten oder </a:t>
            </a:r>
            <a:r>
              <a:rPr lang="de-DE" err="1"/>
              <a:t>Social</a:t>
            </a:r>
            <a:r>
              <a:rPr lang="de-DE"/>
              <a:t> Media-Inhalte abzubilden</a:t>
            </a:r>
          </a:p>
          <a:p>
            <a:endParaRPr lang="de-DE"/>
          </a:p>
        </p:txBody>
      </p:sp>
      <p:sp>
        <p:nvSpPr>
          <p:cNvPr id="3" name="Foliennummernplatzhalter 2">
            <a:extLst>
              <a:ext uri="{FF2B5EF4-FFF2-40B4-BE49-F238E27FC236}">
                <a16:creationId xmlns:a16="http://schemas.microsoft.com/office/drawing/2014/main" id="{6FBDB285-9759-DF61-1533-2B4C66AAF266}"/>
              </a:ext>
            </a:extLst>
          </p:cNvPr>
          <p:cNvSpPr>
            <a:spLocks noGrp="1"/>
          </p:cNvSpPr>
          <p:nvPr>
            <p:ph type="sldNum" sz="quarter" idx="12"/>
          </p:nvPr>
        </p:nvSpPr>
        <p:spPr/>
        <p:txBody>
          <a:bodyPr/>
          <a:lstStyle/>
          <a:p>
            <a:fld id="{309D5144-004E-1E45-907B-65C86CA25C3F}" type="slidenum">
              <a:rPr lang="de-DE" smtClean="0"/>
              <a:t>33</a:t>
            </a:fld>
            <a:endParaRPr lang="de-DE"/>
          </a:p>
        </p:txBody>
      </p:sp>
      <p:grpSp>
        <p:nvGrpSpPr>
          <p:cNvPr id="4" name="Gruppieren 3" descr="Illustration eines Computerbildschirms, auf dem die Startseite der Universität Hamburg aufgerufen ist.">
            <a:extLst>
              <a:ext uri="{FF2B5EF4-FFF2-40B4-BE49-F238E27FC236}">
                <a16:creationId xmlns:a16="http://schemas.microsoft.com/office/drawing/2014/main" id="{C4A11AB7-99DC-ED9E-4338-31C7EAF7F636}"/>
              </a:ext>
            </a:extLst>
          </p:cNvPr>
          <p:cNvGrpSpPr/>
          <p:nvPr/>
        </p:nvGrpSpPr>
        <p:grpSpPr>
          <a:xfrm>
            <a:off x="2771800" y="2139702"/>
            <a:ext cx="3302712" cy="2602800"/>
            <a:chOff x="2771800" y="2139702"/>
            <a:chExt cx="3302712" cy="2602800"/>
          </a:xfrm>
        </p:grpSpPr>
        <p:pic>
          <p:nvPicPr>
            <p:cNvPr id="17" name="Grafik 16">
              <a:extLst>
                <a:ext uri="{FF2B5EF4-FFF2-40B4-BE49-F238E27FC236}">
                  <a16:creationId xmlns:a16="http://schemas.microsoft.com/office/drawing/2014/main" id="{EFD16789-883D-C1FE-1C88-36C58FACE3A4}"/>
                </a:ext>
              </a:extLst>
            </p:cNvPr>
            <p:cNvPicPr>
              <a:picLocks noChangeAspect="1"/>
            </p:cNvPicPr>
            <p:nvPr/>
          </p:nvPicPr>
          <p:blipFill>
            <a:blip r:embed="rId2"/>
            <a:stretch>
              <a:fillRect/>
            </a:stretch>
          </p:blipFill>
          <p:spPr>
            <a:xfrm>
              <a:off x="2771800" y="2139702"/>
              <a:ext cx="3302712" cy="2602800"/>
            </a:xfrm>
            <a:prstGeom prst="rect">
              <a:avLst/>
            </a:prstGeom>
            <a:effectLst/>
          </p:spPr>
        </p:pic>
        <p:pic>
          <p:nvPicPr>
            <p:cNvPr id="18" name="Grafik 17">
              <a:extLst>
                <a:ext uri="{FF2B5EF4-FFF2-40B4-BE49-F238E27FC236}">
                  <a16:creationId xmlns:a16="http://schemas.microsoft.com/office/drawing/2014/main" id="{7B2C6A2A-C3B8-8D55-457F-123D03C1EB00}"/>
                </a:ext>
              </a:extLst>
            </p:cNvPr>
            <p:cNvPicPr>
              <a:picLocks noChangeAspect="1"/>
            </p:cNvPicPr>
            <p:nvPr/>
          </p:nvPicPr>
          <p:blipFill>
            <a:blip r:embed="rId3"/>
            <a:srcRect l="73" r="73"/>
            <a:stretch/>
          </p:blipFill>
          <p:spPr>
            <a:xfrm>
              <a:off x="2951412" y="2313200"/>
              <a:ext cx="2954536" cy="1549260"/>
            </a:xfrm>
            <a:prstGeom prst="rect">
              <a:avLst/>
            </a:prstGeom>
          </p:spPr>
        </p:pic>
      </p:grpSp>
      <p:grpSp>
        <p:nvGrpSpPr>
          <p:cNvPr id="5" name="Gruppieren 4" descr="Illustration eines Smartphones, auf dem das Instagram-Profil der Universität Hamburg aufgerufen ist.">
            <a:extLst>
              <a:ext uri="{FF2B5EF4-FFF2-40B4-BE49-F238E27FC236}">
                <a16:creationId xmlns:a16="http://schemas.microsoft.com/office/drawing/2014/main" id="{605FDA23-9F34-A01A-162B-6AB2F035696E}"/>
              </a:ext>
            </a:extLst>
          </p:cNvPr>
          <p:cNvGrpSpPr/>
          <p:nvPr/>
        </p:nvGrpSpPr>
        <p:grpSpPr>
          <a:xfrm>
            <a:off x="6624419" y="1171912"/>
            <a:ext cx="1619989" cy="3084210"/>
            <a:chOff x="6624419" y="1171912"/>
            <a:chExt cx="1619989" cy="3084210"/>
          </a:xfrm>
        </p:grpSpPr>
        <p:pic>
          <p:nvPicPr>
            <p:cNvPr id="19" name="Grafik 18">
              <a:extLst>
                <a:ext uri="{FF2B5EF4-FFF2-40B4-BE49-F238E27FC236}">
                  <a16:creationId xmlns:a16="http://schemas.microsoft.com/office/drawing/2014/main" id="{0056F224-5642-E008-BAEC-A43E44DE548E}"/>
                </a:ext>
              </a:extLst>
            </p:cNvPr>
            <p:cNvPicPr>
              <a:picLocks noChangeAspect="1"/>
            </p:cNvPicPr>
            <p:nvPr/>
          </p:nvPicPr>
          <p:blipFill>
            <a:blip r:embed="rId4"/>
            <a:stretch>
              <a:fillRect/>
            </a:stretch>
          </p:blipFill>
          <p:spPr>
            <a:xfrm>
              <a:off x="6624419" y="1171912"/>
              <a:ext cx="1619989" cy="3084210"/>
            </a:xfrm>
            <a:prstGeom prst="rect">
              <a:avLst/>
            </a:prstGeom>
            <a:effectLst>
              <a:outerShdw blurRad="381000" dist="19587" dir="5400000" sx="102000" sy="102000" algn="t" rotWithShape="0">
                <a:schemeClr val="accent3">
                  <a:alpha val="20000"/>
                </a:schemeClr>
              </a:outerShdw>
            </a:effectLst>
          </p:spPr>
        </p:pic>
        <p:pic>
          <p:nvPicPr>
            <p:cNvPr id="20" name="Grafik 19">
              <a:extLst>
                <a:ext uri="{FF2B5EF4-FFF2-40B4-BE49-F238E27FC236}">
                  <a16:creationId xmlns:a16="http://schemas.microsoft.com/office/drawing/2014/main" id="{65FB9E2C-CC6D-234C-FFF0-725EAAEF00DD}"/>
                </a:ext>
              </a:extLst>
            </p:cNvPr>
            <p:cNvPicPr>
              <a:picLocks noChangeAspect="1"/>
            </p:cNvPicPr>
            <p:nvPr/>
          </p:nvPicPr>
          <p:blipFill>
            <a:blip r:embed="rId5"/>
            <a:srcRect t="60" b="60"/>
            <a:stretch/>
          </p:blipFill>
          <p:spPr>
            <a:xfrm>
              <a:off x="6712978" y="1392074"/>
              <a:ext cx="1430152" cy="2692564"/>
            </a:xfrm>
            <a:prstGeom prst="rect">
              <a:avLst/>
            </a:prstGeom>
          </p:spPr>
        </p:pic>
      </p:grpSp>
    </p:spTree>
    <p:extLst>
      <p:ext uri="{BB962C8B-B14F-4D97-AF65-F5344CB8AC3E}">
        <p14:creationId xmlns:p14="http://schemas.microsoft.com/office/powerpoint/2010/main" val="3844622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a:extLst>
              <a:ext uri="{FF2B5EF4-FFF2-40B4-BE49-F238E27FC236}">
                <a16:creationId xmlns:a16="http://schemas.microsoft.com/office/drawing/2014/main" id="{048755AD-3788-E309-9397-66E6A2F7CB5D}"/>
              </a:ext>
            </a:extLst>
          </p:cNvPr>
          <p:cNvSpPr>
            <a:spLocks noGrp="1"/>
          </p:cNvSpPr>
          <p:nvPr>
            <p:ph type="title"/>
          </p:nvPr>
        </p:nvSpPr>
        <p:spPr>
          <a:xfrm>
            <a:off x="323850" y="339502"/>
            <a:ext cx="3600078" cy="575841"/>
          </a:xfrm>
        </p:spPr>
        <p:txBody>
          <a:bodyPr/>
          <a:lstStyle/>
          <a:p>
            <a:r>
              <a:rPr lang="de-DE"/>
              <a:t>Infografiken</a:t>
            </a:r>
          </a:p>
        </p:txBody>
      </p:sp>
      <p:sp>
        <p:nvSpPr>
          <p:cNvPr id="7" name="Inhaltsplatzhalter">
            <a:extLst>
              <a:ext uri="{FF2B5EF4-FFF2-40B4-BE49-F238E27FC236}">
                <a16:creationId xmlns:a16="http://schemas.microsoft.com/office/drawing/2014/main" id="{28571464-1D08-02DA-1636-935AB311C1CB}"/>
              </a:ext>
            </a:extLst>
          </p:cNvPr>
          <p:cNvSpPr>
            <a:spLocks noGrp="1"/>
          </p:cNvSpPr>
          <p:nvPr>
            <p:ph idx="1"/>
          </p:nvPr>
        </p:nvSpPr>
        <p:spPr>
          <a:xfrm>
            <a:off x="323850" y="1131887"/>
            <a:ext cx="3024014" cy="2952751"/>
          </a:xfrm>
        </p:spPr>
        <p:txBody>
          <a:bodyPr>
            <a:normAutofit/>
          </a:bodyPr>
          <a:lstStyle/>
          <a:p>
            <a:r>
              <a:rPr lang="de-DE"/>
              <a:t>Auch für (wissenschaftliche) Infografiken können Sie gerne auf die </a:t>
            </a:r>
            <a:r>
              <a:rPr lang="de-DE">
                <a:hlinkClick r:id="rId2" tooltip="Auftragsformular der Grafikabteilung der UHH"/>
              </a:rPr>
              <a:t>Grafikabteilung</a:t>
            </a:r>
            <a:r>
              <a:rPr lang="de-DE"/>
              <a:t> zukommen</a:t>
            </a:r>
          </a:p>
        </p:txBody>
      </p:sp>
      <p:pic>
        <p:nvPicPr>
          <p:cNvPr id="10" name="Grafik 9" descr="Wissenschaftliche Infografiken aus dem Bereich der Biologie: Es werden die Wechselwirkungen zwischen terrestrischen und marinen Ökosystemen dargestellt. (Dieser Alternativtext müsste für vollständige Barrierefreiheit noch detaillierter sein)">
            <a:extLst>
              <a:ext uri="{FF2B5EF4-FFF2-40B4-BE49-F238E27FC236}">
                <a16:creationId xmlns:a16="http://schemas.microsoft.com/office/drawing/2014/main" id="{149087EB-FCF2-3394-EC96-6EA680EB7AEC}"/>
              </a:ext>
            </a:extLst>
          </p:cNvPr>
          <p:cNvPicPr>
            <a:picLocks noChangeAspect="1"/>
          </p:cNvPicPr>
          <p:nvPr/>
        </p:nvPicPr>
        <p:blipFill>
          <a:blip r:embed="rId3"/>
          <a:srcRect/>
          <a:stretch/>
        </p:blipFill>
        <p:spPr>
          <a:xfrm>
            <a:off x="3094383" y="165797"/>
            <a:ext cx="5835558" cy="4655760"/>
          </a:xfrm>
          <a:prstGeom prst="rect">
            <a:avLst/>
          </a:prstGeom>
        </p:spPr>
      </p:pic>
      <p:sp>
        <p:nvSpPr>
          <p:cNvPr id="11" name="Copyright">
            <a:extLst>
              <a:ext uri="{FF2B5EF4-FFF2-40B4-BE49-F238E27FC236}">
                <a16:creationId xmlns:a16="http://schemas.microsoft.com/office/drawing/2014/main" id="{4AE471AA-5E53-406F-BFDE-EA576E5A67BE}"/>
              </a:ext>
            </a:extLst>
          </p:cNvPr>
          <p:cNvSpPr txBox="1">
            <a:spLocks/>
          </p:cNvSpPr>
          <p:nvPr/>
        </p:nvSpPr>
        <p:spPr>
          <a:xfrm>
            <a:off x="7639011" y="4873150"/>
            <a:ext cx="1485517" cy="273665"/>
          </a:xfrm>
          <a:prstGeom prst="rect">
            <a:avLst/>
          </a:prstGeom>
          <a:solidFill>
            <a:schemeClr val="bg1">
              <a:alpha val="75000"/>
            </a:schemeClr>
          </a:solidFill>
        </p:spPr>
        <p:txBody>
          <a:bodyPr vert="horz" wrap="none" lIns="72000" tIns="45720" rIns="72000" bIns="45720" rtlCol="0" anchor="b" anchorCtr="0">
            <a:spAutoFit/>
          </a:bodyPr>
          <a:lstStyle>
            <a:lvl1pPr marL="0" indent="0" algn="r" defTabSz="914400" rtl="0" eaLnBrk="1" latinLnBrk="0" hangingPunct="1">
              <a:lnSpc>
                <a:spcPct val="110000"/>
              </a:lnSpc>
              <a:spcBef>
                <a:spcPts val="1000"/>
              </a:spcBef>
              <a:buClr>
                <a:schemeClr val="tx2"/>
              </a:buClr>
              <a:buFont typeface="Wingdings" pitchFamily="2" charset="2"/>
              <a:buNone/>
              <a:defRPr sz="1100" kern="1200">
                <a:solidFill>
                  <a:schemeClr val="tx1"/>
                </a:solidFill>
                <a:latin typeface="+mn-lt"/>
                <a:ea typeface="+mn-ea"/>
                <a:cs typeface="+mn-cs"/>
              </a:defRPr>
            </a:lvl1pPr>
            <a:lvl2pPr marL="457200" indent="0" algn="l" defTabSz="914400" rtl="0" eaLnBrk="1" latinLnBrk="0" hangingPunct="1">
              <a:lnSpc>
                <a:spcPct val="110000"/>
              </a:lnSpc>
              <a:spcBef>
                <a:spcPts val="500"/>
              </a:spcBef>
              <a:buClr>
                <a:schemeClr val="tx2"/>
              </a:buClr>
              <a:buFont typeface="Wingdings" pitchFamily="2" charset="2"/>
              <a:buNone/>
              <a:defRPr sz="1600" kern="1200">
                <a:solidFill>
                  <a:schemeClr val="tx1"/>
                </a:solidFill>
                <a:latin typeface="+mn-lt"/>
                <a:ea typeface="+mn-ea"/>
                <a:cs typeface="+mn-cs"/>
              </a:defRPr>
            </a:lvl2pPr>
            <a:lvl3pPr marL="914400" indent="0" algn="l" defTabSz="914400" rtl="0" eaLnBrk="1" latinLnBrk="0" hangingPunct="1">
              <a:lnSpc>
                <a:spcPct val="110000"/>
              </a:lnSpc>
              <a:spcBef>
                <a:spcPts val="500"/>
              </a:spcBef>
              <a:buClr>
                <a:schemeClr val="tx2"/>
              </a:buClr>
              <a:buFont typeface="Wingdings" pitchFamily="2" charset="2"/>
              <a:buNone/>
              <a:defRPr sz="1600" kern="1200">
                <a:solidFill>
                  <a:schemeClr val="tx1"/>
                </a:solidFill>
                <a:latin typeface="+mn-lt"/>
                <a:ea typeface="+mn-ea"/>
                <a:cs typeface="+mn-cs"/>
              </a:defRPr>
            </a:lvl3pPr>
            <a:lvl4pPr marL="1371600" indent="0" algn="l" defTabSz="914400" rtl="0" eaLnBrk="1" latinLnBrk="0" hangingPunct="1">
              <a:lnSpc>
                <a:spcPct val="110000"/>
              </a:lnSpc>
              <a:spcBef>
                <a:spcPts val="500"/>
              </a:spcBef>
              <a:buClr>
                <a:schemeClr val="tx2"/>
              </a:buClr>
              <a:buFont typeface="Wingdings" pitchFamily="2" charset="2"/>
              <a:buNone/>
              <a:defRPr sz="1600" kern="1200">
                <a:solidFill>
                  <a:schemeClr val="tx1"/>
                </a:solidFill>
                <a:latin typeface="+mn-lt"/>
                <a:ea typeface="+mn-ea"/>
                <a:cs typeface="+mn-cs"/>
              </a:defRPr>
            </a:lvl4pPr>
            <a:lvl5pPr marL="1828800" indent="0" algn="l" defTabSz="914400" rtl="0" eaLnBrk="1" latinLnBrk="0" hangingPunct="1">
              <a:lnSpc>
                <a:spcPct val="110000"/>
              </a:lnSpc>
              <a:spcBef>
                <a:spcPts val="500"/>
              </a:spcBef>
              <a:buClr>
                <a:schemeClr val="tx2"/>
              </a:buClr>
              <a:buFont typeface="Wingdings" pitchFamily="2" charset="2"/>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Foto: UHH/Wohlfahrt</a:t>
            </a:r>
          </a:p>
        </p:txBody>
      </p:sp>
    </p:spTree>
    <p:extLst>
      <p:ext uri="{BB962C8B-B14F-4D97-AF65-F5344CB8AC3E}">
        <p14:creationId xmlns:p14="http://schemas.microsoft.com/office/powerpoint/2010/main" val="3523155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a:extLst>
              <a:ext uri="{FF2B5EF4-FFF2-40B4-BE49-F238E27FC236}">
                <a16:creationId xmlns:a16="http://schemas.microsoft.com/office/drawing/2014/main" id="{048755AD-3788-E309-9397-66E6A2F7CB5D}"/>
              </a:ext>
            </a:extLst>
          </p:cNvPr>
          <p:cNvSpPr>
            <a:spLocks noGrp="1"/>
          </p:cNvSpPr>
          <p:nvPr>
            <p:ph type="title"/>
          </p:nvPr>
        </p:nvSpPr>
        <p:spPr/>
        <p:txBody>
          <a:bodyPr/>
          <a:lstStyle/>
          <a:p>
            <a:r>
              <a:rPr lang="de-DE"/>
              <a:t>Illustrationen</a:t>
            </a:r>
          </a:p>
        </p:txBody>
      </p:sp>
      <p:sp>
        <p:nvSpPr>
          <p:cNvPr id="7" name="Inhaltsplatzhalter">
            <a:extLst>
              <a:ext uri="{FF2B5EF4-FFF2-40B4-BE49-F238E27FC236}">
                <a16:creationId xmlns:a16="http://schemas.microsoft.com/office/drawing/2014/main" id="{28571464-1D08-02DA-1636-935AB311C1CB}"/>
              </a:ext>
            </a:extLst>
          </p:cNvPr>
          <p:cNvSpPr>
            <a:spLocks noGrp="1"/>
          </p:cNvSpPr>
          <p:nvPr>
            <p:ph idx="1"/>
          </p:nvPr>
        </p:nvSpPr>
        <p:spPr>
          <a:xfrm>
            <a:off x="323850" y="1131887"/>
            <a:ext cx="3096022" cy="2952751"/>
          </a:xfrm>
        </p:spPr>
        <p:txBody>
          <a:bodyPr>
            <a:normAutofit/>
          </a:bodyPr>
          <a:lstStyle/>
          <a:p>
            <a:r>
              <a:rPr lang="de-DE"/>
              <a:t>Illustrationen finden Sie in diversen online-Quellen</a:t>
            </a:r>
          </a:p>
          <a:p>
            <a:r>
              <a:rPr lang="de-DE"/>
              <a:t>UHH-spezifische Illustrationen können Sie ebenfalls unter </a:t>
            </a:r>
            <a:br>
              <a:rPr lang="de-DE"/>
            </a:br>
            <a:r>
              <a:rPr lang="de-DE">
                <a:hlinkClick r:id="rId2" tooltip="Auftragsformular der Grafikabteilung der UHH">
                  <a:extLst>
                    <a:ext uri="{A12FA001-AC4F-418D-AE19-62706E023703}">
                      <ahyp:hlinkClr xmlns:ahyp="http://schemas.microsoft.com/office/drawing/2018/hyperlinkcolor" val="tx"/>
                    </a:ext>
                  </a:extLst>
                </a:hlinkClick>
              </a:rPr>
              <a:t>www.uni-hamburg.de/ga</a:t>
            </a:r>
            <a:br>
              <a:rPr lang="de-DE"/>
            </a:br>
            <a:r>
              <a:rPr lang="de-DE"/>
              <a:t>beantragen</a:t>
            </a:r>
          </a:p>
        </p:txBody>
      </p:sp>
      <p:pic>
        <p:nvPicPr>
          <p:cNvPr id="4" name="Grafik" descr="Illustration von 2 Studierenden, die über den Campus schlendern und sich dabei unterhalten. Eine der beiden trägt einen lila Pullover mit UHH-Emblem und schiebt ein Fahrrad. Im Hintergrund sind das Audimax sowie weitere Studierende zu sehen">
            <a:extLst>
              <a:ext uri="{FF2B5EF4-FFF2-40B4-BE49-F238E27FC236}">
                <a16:creationId xmlns:a16="http://schemas.microsoft.com/office/drawing/2014/main" id="{A49607EC-488F-1702-9211-6A79D1A4CBC2}"/>
              </a:ext>
            </a:extLst>
          </p:cNvPr>
          <p:cNvPicPr>
            <a:picLocks noChangeAspect="1"/>
          </p:cNvPicPr>
          <p:nvPr/>
        </p:nvPicPr>
        <p:blipFill>
          <a:blip r:embed="rId3"/>
          <a:srcRect t="89" b="89"/>
          <a:stretch/>
        </p:blipFill>
        <p:spPr>
          <a:xfrm>
            <a:off x="3048000" y="-6466"/>
            <a:ext cx="6096000" cy="5159725"/>
          </a:xfrm>
          <a:prstGeom prst="rect">
            <a:avLst/>
          </a:prstGeom>
        </p:spPr>
      </p:pic>
      <p:sp>
        <p:nvSpPr>
          <p:cNvPr id="3" name="Copyright">
            <a:extLst>
              <a:ext uri="{FF2B5EF4-FFF2-40B4-BE49-F238E27FC236}">
                <a16:creationId xmlns:a16="http://schemas.microsoft.com/office/drawing/2014/main" id="{AA8049C7-DA57-0F21-CFD9-57FD2D93E629}"/>
              </a:ext>
            </a:extLst>
          </p:cNvPr>
          <p:cNvSpPr txBox="1">
            <a:spLocks/>
          </p:cNvSpPr>
          <p:nvPr/>
        </p:nvSpPr>
        <p:spPr>
          <a:xfrm>
            <a:off x="7333073" y="4883827"/>
            <a:ext cx="1810927" cy="273665"/>
          </a:xfrm>
          <a:prstGeom prst="rect">
            <a:avLst/>
          </a:prstGeom>
          <a:solidFill>
            <a:schemeClr val="tx1">
              <a:alpha val="75000"/>
            </a:schemeClr>
          </a:solidFill>
        </p:spPr>
        <p:txBody>
          <a:bodyPr vert="horz" wrap="none" lIns="72000" tIns="45720" rIns="72000" bIns="45720" rtlCol="0" anchor="b" anchorCtr="0">
            <a:spAutoFit/>
          </a:bodyPr>
          <a:lstStyle>
            <a:lvl1pPr marL="0" indent="0" algn="r" defTabSz="914400" rtl="0" eaLnBrk="1" latinLnBrk="0" hangingPunct="1">
              <a:lnSpc>
                <a:spcPct val="110000"/>
              </a:lnSpc>
              <a:spcBef>
                <a:spcPts val="1000"/>
              </a:spcBef>
              <a:buClr>
                <a:schemeClr val="tx2"/>
              </a:buClr>
              <a:buFont typeface="Wingdings" pitchFamily="2" charset="2"/>
              <a:buNone/>
              <a:defRPr sz="1100" kern="1200">
                <a:solidFill>
                  <a:schemeClr val="tx1"/>
                </a:solidFill>
                <a:latin typeface="+mn-lt"/>
                <a:ea typeface="+mn-ea"/>
                <a:cs typeface="+mn-cs"/>
              </a:defRPr>
            </a:lvl1pPr>
            <a:lvl2pPr marL="457200" indent="0" algn="l" defTabSz="914400" rtl="0" eaLnBrk="1" latinLnBrk="0" hangingPunct="1">
              <a:lnSpc>
                <a:spcPct val="110000"/>
              </a:lnSpc>
              <a:spcBef>
                <a:spcPts val="500"/>
              </a:spcBef>
              <a:buClr>
                <a:schemeClr val="tx2"/>
              </a:buClr>
              <a:buFont typeface="Wingdings" pitchFamily="2" charset="2"/>
              <a:buNone/>
              <a:defRPr sz="1600" kern="1200">
                <a:solidFill>
                  <a:schemeClr val="tx1"/>
                </a:solidFill>
                <a:latin typeface="+mn-lt"/>
                <a:ea typeface="+mn-ea"/>
                <a:cs typeface="+mn-cs"/>
              </a:defRPr>
            </a:lvl2pPr>
            <a:lvl3pPr marL="914400" indent="0" algn="l" defTabSz="914400" rtl="0" eaLnBrk="1" latinLnBrk="0" hangingPunct="1">
              <a:lnSpc>
                <a:spcPct val="110000"/>
              </a:lnSpc>
              <a:spcBef>
                <a:spcPts val="500"/>
              </a:spcBef>
              <a:buClr>
                <a:schemeClr val="tx2"/>
              </a:buClr>
              <a:buFont typeface="Wingdings" pitchFamily="2" charset="2"/>
              <a:buNone/>
              <a:defRPr sz="1600" kern="1200">
                <a:solidFill>
                  <a:schemeClr val="tx1"/>
                </a:solidFill>
                <a:latin typeface="+mn-lt"/>
                <a:ea typeface="+mn-ea"/>
                <a:cs typeface="+mn-cs"/>
              </a:defRPr>
            </a:lvl3pPr>
            <a:lvl4pPr marL="1371600" indent="0" algn="l" defTabSz="914400" rtl="0" eaLnBrk="1" latinLnBrk="0" hangingPunct="1">
              <a:lnSpc>
                <a:spcPct val="110000"/>
              </a:lnSpc>
              <a:spcBef>
                <a:spcPts val="500"/>
              </a:spcBef>
              <a:buClr>
                <a:schemeClr val="tx2"/>
              </a:buClr>
              <a:buFont typeface="Wingdings" pitchFamily="2" charset="2"/>
              <a:buNone/>
              <a:defRPr sz="1600" kern="1200">
                <a:solidFill>
                  <a:schemeClr val="tx1"/>
                </a:solidFill>
                <a:latin typeface="+mn-lt"/>
                <a:ea typeface="+mn-ea"/>
                <a:cs typeface="+mn-cs"/>
              </a:defRPr>
            </a:lvl4pPr>
            <a:lvl5pPr marL="1828800" indent="0" algn="l" defTabSz="914400" rtl="0" eaLnBrk="1" latinLnBrk="0" hangingPunct="1">
              <a:lnSpc>
                <a:spcPct val="110000"/>
              </a:lnSpc>
              <a:spcBef>
                <a:spcPts val="500"/>
              </a:spcBef>
              <a:buClr>
                <a:schemeClr val="tx2"/>
              </a:buClr>
              <a:buFont typeface="Wingdings" pitchFamily="2" charset="2"/>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solidFill>
                  <a:schemeClr val="bg1"/>
                </a:solidFill>
              </a:rPr>
              <a:t>Illustration: UHH/</a:t>
            </a:r>
            <a:r>
              <a:rPr lang="de-DE" err="1">
                <a:solidFill>
                  <a:schemeClr val="bg1"/>
                </a:solidFill>
              </a:rPr>
              <a:t>Vogiatzis</a:t>
            </a:r>
            <a:endParaRPr lang="de-DE">
              <a:solidFill>
                <a:schemeClr val="bg1"/>
              </a:solidFill>
            </a:endParaRPr>
          </a:p>
        </p:txBody>
      </p:sp>
    </p:spTree>
    <p:extLst>
      <p:ext uri="{BB962C8B-B14F-4D97-AF65-F5344CB8AC3E}">
        <p14:creationId xmlns:p14="http://schemas.microsoft.com/office/powerpoint/2010/main" val="3942198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a:extLst>
              <a:ext uri="{FF2B5EF4-FFF2-40B4-BE49-F238E27FC236}">
                <a16:creationId xmlns:a16="http://schemas.microsoft.com/office/drawing/2014/main" id="{74DD321D-6EB9-6C54-9B1C-3D2B6C14DCF4}"/>
              </a:ext>
            </a:extLst>
          </p:cNvPr>
          <p:cNvSpPr>
            <a:spLocks noGrp="1"/>
          </p:cNvSpPr>
          <p:nvPr>
            <p:ph type="title"/>
          </p:nvPr>
        </p:nvSpPr>
        <p:spPr>
          <a:xfrm>
            <a:off x="323850" y="339502"/>
            <a:ext cx="8496300" cy="575841"/>
          </a:xfrm>
        </p:spPr>
        <p:txBody>
          <a:bodyPr/>
          <a:lstStyle/>
          <a:p>
            <a:r>
              <a:rPr lang="de-DE"/>
              <a:t>Moderne Features nutzen</a:t>
            </a:r>
          </a:p>
        </p:txBody>
      </p:sp>
      <p:sp>
        <p:nvSpPr>
          <p:cNvPr id="8" name="Inhaltsplatzhalter">
            <a:extLst>
              <a:ext uri="{FF2B5EF4-FFF2-40B4-BE49-F238E27FC236}">
                <a16:creationId xmlns:a16="http://schemas.microsoft.com/office/drawing/2014/main" id="{1BC2A0B0-AB43-1F55-5D9D-5919ECAEEC25}"/>
              </a:ext>
            </a:extLst>
          </p:cNvPr>
          <p:cNvSpPr>
            <a:spLocks noGrp="1"/>
          </p:cNvSpPr>
          <p:nvPr>
            <p:ph idx="1"/>
          </p:nvPr>
        </p:nvSpPr>
        <p:spPr>
          <a:xfrm>
            <a:off x="323850" y="1131887"/>
            <a:ext cx="3024014" cy="2880023"/>
          </a:xfrm>
        </p:spPr>
        <p:txBody>
          <a:bodyPr>
            <a:normAutofit/>
          </a:bodyPr>
          <a:lstStyle/>
          <a:p>
            <a:r>
              <a:rPr lang="de-DE"/>
              <a:t>Machen Sie sich mit modernen Features von PowerPoint vertraut, um sich von gewöhnlichen Präsentationen abzuheben</a:t>
            </a:r>
          </a:p>
          <a:p>
            <a:r>
              <a:rPr lang="de-DE"/>
              <a:t>Durch das Einfügen von „Zoom“-</a:t>
            </a:r>
            <a:r>
              <a:rPr lang="de-DE" err="1"/>
              <a:t>Slides</a:t>
            </a:r>
            <a:r>
              <a:rPr lang="de-DE"/>
              <a:t> bekommen Sie etwa einen Folienübergang ähnlich wie bei Prezi</a:t>
            </a:r>
          </a:p>
        </p:txBody>
      </p:sp>
      <mc:AlternateContent xmlns:mc="http://schemas.openxmlformats.org/markup-compatibility/2006" xmlns:pslz="http://schemas.microsoft.com/office/powerpoint/2016/slidezoom">
        <mc:Choice Requires="pslz">
          <p:graphicFrame>
            <p:nvGraphicFramePr>
              <p:cNvPr id="14" name="Folienzoom 1" descr="Link zu Folie 2: Kapiteltrenner mit Illustration">
                <a:extLst>
                  <a:ext uri="{FF2B5EF4-FFF2-40B4-BE49-F238E27FC236}">
                    <a16:creationId xmlns:a16="http://schemas.microsoft.com/office/drawing/2014/main" id="{D7FF7895-92C7-92FB-8341-DF974520AE64}"/>
                  </a:ext>
                </a:extLst>
              </p:cNvPr>
              <p:cNvGraphicFramePr>
                <a:graphicFrameLocks noChangeAspect="1"/>
              </p:cNvGraphicFramePr>
              <p:nvPr>
                <p:extLst>
                  <p:ext uri="{D42A27DB-BD31-4B8C-83A1-F6EECF244321}">
                    <p14:modId xmlns:p14="http://schemas.microsoft.com/office/powerpoint/2010/main" val="437095293"/>
                  </p:ext>
                </p:extLst>
              </p:nvPr>
            </p:nvGraphicFramePr>
            <p:xfrm>
              <a:off x="6534150" y="1184026"/>
              <a:ext cx="2286000" cy="1285875"/>
            </p:xfrm>
            <a:graphic>
              <a:graphicData uri="http://schemas.microsoft.com/office/powerpoint/2016/slidezoom">
                <pslz:sldZm>
                  <pslz:sldZmObj sldId="667" cId="423286077">
                    <pslz:zmPr id="{E6E23DFF-CD7A-1C4F-A9C2-5024068E1E94}" returnToParent="0" transitionDur="1000">
                      <p166:blipFill xmlns:p166="http://schemas.microsoft.com/office/powerpoint/2016/6/main">
                        <a:blip r:embed="rId2"/>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14" name="Folienzoom 1" descr="Link zu Folie 2: Kapiteltrenner mit Illustration">
                <a:hlinkClick r:id="rId3" action="ppaction://hlinksldjump"/>
                <a:extLst>
                  <a:ext uri="{FF2B5EF4-FFF2-40B4-BE49-F238E27FC236}">
                    <a16:creationId xmlns:a16="http://schemas.microsoft.com/office/drawing/2014/main" id="{D7FF7895-92C7-92FB-8341-DF974520AE64}"/>
                  </a:ext>
                </a:extLst>
              </p:cNvPr>
              <p:cNvPicPr>
                <a:picLocks noGrp="1" noRot="1" noChangeAspect="1" noMove="1" noResize="1" noEditPoints="1" noAdjustHandles="1" noChangeArrowheads="1" noChangeShapeType="1"/>
              </p:cNvPicPr>
              <p:nvPr/>
            </p:nvPicPr>
            <p:blipFill>
              <a:blip r:embed="rId4"/>
              <a:stretch>
                <a:fillRect/>
              </a:stretch>
            </p:blipFill>
            <p:spPr>
              <a:xfrm>
                <a:off x="6534150" y="1184026"/>
                <a:ext cx="2286000" cy="1285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Folienzoom 2" descr="Link zu Folie 19: Illustrationen">
                <a:extLst>
                  <a:ext uri="{FF2B5EF4-FFF2-40B4-BE49-F238E27FC236}">
                    <a16:creationId xmlns:a16="http://schemas.microsoft.com/office/drawing/2014/main" id="{EE9CDB08-61E7-EB74-F578-5C7A819B04C5}"/>
                  </a:ext>
                </a:extLst>
              </p:cNvPr>
              <p:cNvGraphicFramePr>
                <a:graphicFrameLocks noChangeAspect="1"/>
              </p:cNvGraphicFramePr>
              <p:nvPr>
                <p:extLst>
                  <p:ext uri="{D42A27DB-BD31-4B8C-83A1-F6EECF244321}">
                    <p14:modId xmlns:p14="http://schemas.microsoft.com/office/powerpoint/2010/main" val="3675762724"/>
                  </p:ext>
                </p:extLst>
              </p:nvPr>
            </p:nvGraphicFramePr>
            <p:xfrm>
              <a:off x="4083844" y="1184026"/>
              <a:ext cx="2286000" cy="1285875"/>
            </p:xfrm>
            <a:graphic>
              <a:graphicData uri="http://schemas.microsoft.com/office/powerpoint/2016/slidezoom">
                <pslz:sldZm>
                  <pslz:sldZmObj sldId="736" cId="3942198963">
                    <pslz:zmPr id="{89426C6E-4FD5-8A41-99B8-4732662EECB8}" returnToParent="0" transitionDur="1000">
                      <p166:blipFill xmlns:p166="http://schemas.microsoft.com/office/powerpoint/2016/6/main">
                        <a:blip r:embed="rId5"/>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16" name="Folienzoom 2" descr="Link zu Folie 19: Illustrationen">
                <a:extLst>
                  <a:ext uri="{FF2B5EF4-FFF2-40B4-BE49-F238E27FC236}">
                    <a16:creationId xmlns:a16="http://schemas.microsoft.com/office/drawing/2014/main" id="{EE9CDB08-61E7-EB74-F578-5C7A819B04C5}"/>
                  </a:ext>
                </a:extLst>
              </p:cNvPr>
              <p:cNvPicPr>
                <a:picLocks noGrp="1" noRot="1" noChangeAspect="1" noMove="1" noResize="1" noEditPoints="1" noAdjustHandles="1" noChangeArrowheads="1" noChangeShapeType="1"/>
              </p:cNvPicPr>
              <p:nvPr/>
            </p:nvPicPr>
            <p:blipFill>
              <a:blip r:embed="rId6"/>
              <a:stretch>
                <a:fillRect/>
              </a:stretch>
            </p:blipFill>
            <p:spPr>
              <a:xfrm>
                <a:off x="4083844" y="1184026"/>
                <a:ext cx="2286000" cy="1285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Folienzoom 3" descr="Link zu Folie 24: Tortendiagramm">
                <a:extLst>
                  <a:ext uri="{FF2B5EF4-FFF2-40B4-BE49-F238E27FC236}">
                    <a16:creationId xmlns:a16="http://schemas.microsoft.com/office/drawing/2014/main" id="{339B33FF-366A-D7BC-2DC5-9A917860CCAC}"/>
                  </a:ext>
                </a:extLst>
              </p:cNvPr>
              <p:cNvGraphicFramePr>
                <a:graphicFrameLocks noChangeAspect="1"/>
              </p:cNvGraphicFramePr>
              <p:nvPr>
                <p:extLst>
                  <p:ext uri="{D42A27DB-BD31-4B8C-83A1-F6EECF244321}">
                    <p14:modId xmlns:p14="http://schemas.microsoft.com/office/powerpoint/2010/main" val="464989991"/>
                  </p:ext>
                </p:extLst>
              </p:nvPr>
            </p:nvGraphicFramePr>
            <p:xfrm>
              <a:off x="4083844" y="2643758"/>
              <a:ext cx="2286000" cy="1285875"/>
            </p:xfrm>
            <a:graphic>
              <a:graphicData uri="http://schemas.microsoft.com/office/powerpoint/2016/slidezoom">
                <pslz:sldZm>
                  <pslz:sldZmObj sldId="661" cId="1253221135">
                    <pslz:zmPr id="{F2770155-F608-A14A-B313-B8C2834ED93C}" returnToParent="0" transitionDur="100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18" name="Folienzoom 3" descr="Link zu Folie 24: Tortendiagramm">
                <a:hlinkClick r:id="rId8" action="ppaction://hlinksldjump"/>
                <a:extLst>
                  <a:ext uri="{FF2B5EF4-FFF2-40B4-BE49-F238E27FC236}">
                    <a16:creationId xmlns:a16="http://schemas.microsoft.com/office/drawing/2014/main" id="{339B33FF-366A-D7BC-2DC5-9A917860CCAC}"/>
                  </a:ext>
                </a:extLst>
              </p:cNvPr>
              <p:cNvPicPr>
                <a:picLocks noGrp="1" noRot="1" noChangeAspect="1" noMove="1" noResize="1" noEditPoints="1" noAdjustHandles="1" noChangeArrowheads="1" noChangeShapeType="1"/>
              </p:cNvPicPr>
              <p:nvPr/>
            </p:nvPicPr>
            <p:blipFill>
              <a:blip r:embed="rId9"/>
              <a:stretch>
                <a:fillRect/>
              </a:stretch>
            </p:blipFill>
            <p:spPr>
              <a:xfrm>
                <a:off x="4083844" y="2643758"/>
                <a:ext cx="2286000" cy="1285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0" name="Folienzoom 4" descr="Link zu Folie 49: Zeitplan">
                <a:extLst>
                  <a:ext uri="{FF2B5EF4-FFF2-40B4-BE49-F238E27FC236}">
                    <a16:creationId xmlns:a16="http://schemas.microsoft.com/office/drawing/2014/main" id="{4130340E-CD90-6FFE-03C6-0831B8509760}"/>
                  </a:ext>
                </a:extLst>
              </p:cNvPr>
              <p:cNvGraphicFramePr>
                <a:graphicFrameLocks noChangeAspect="1"/>
              </p:cNvGraphicFramePr>
              <p:nvPr>
                <p:extLst>
                  <p:ext uri="{D42A27DB-BD31-4B8C-83A1-F6EECF244321}">
                    <p14:modId xmlns:p14="http://schemas.microsoft.com/office/powerpoint/2010/main" val="2338502293"/>
                  </p:ext>
                </p:extLst>
              </p:nvPr>
            </p:nvGraphicFramePr>
            <p:xfrm>
              <a:off x="6534150" y="2643758"/>
              <a:ext cx="2286000" cy="1285875"/>
            </p:xfrm>
            <a:graphic>
              <a:graphicData uri="http://schemas.microsoft.com/office/powerpoint/2016/slidezoom">
                <pslz:sldZm>
                  <pslz:sldZmObj sldId="651" cId="3386686201">
                    <pslz:zmPr id="{78DD5269-0E69-AC45-B9BE-56FE46F0E5FB}" returnToParent="0" transitionDur="1000">
                      <p166:blipFill xmlns:p166="http://schemas.microsoft.com/office/powerpoint/2016/6/main">
                        <a:blip r:embed="rId10"/>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20" name="Folienzoom 4" descr="Link zu Folie 49: Zeitplan">
                <a:hlinkClick r:id="rId11" action="ppaction://hlinksldjump"/>
                <a:extLst>
                  <a:ext uri="{FF2B5EF4-FFF2-40B4-BE49-F238E27FC236}">
                    <a16:creationId xmlns:a16="http://schemas.microsoft.com/office/drawing/2014/main" id="{4130340E-CD90-6FFE-03C6-0831B8509760}"/>
                  </a:ext>
                </a:extLst>
              </p:cNvPr>
              <p:cNvPicPr>
                <a:picLocks noGrp="1" noRot="1" noChangeAspect="1" noMove="1" noResize="1" noEditPoints="1" noAdjustHandles="1" noChangeArrowheads="1" noChangeShapeType="1"/>
              </p:cNvPicPr>
              <p:nvPr/>
            </p:nvPicPr>
            <p:blipFill>
              <a:blip r:embed="rId12"/>
              <a:stretch>
                <a:fillRect/>
              </a:stretch>
            </p:blipFill>
            <p:spPr>
              <a:xfrm>
                <a:off x="6534150" y="2643758"/>
                <a:ext cx="2286000" cy="1285875"/>
              </a:xfrm>
              <a:prstGeom prst="rect">
                <a:avLst/>
              </a:prstGeom>
              <a:ln w="3175">
                <a:solidFill>
                  <a:prstClr val="ltGray"/>
                </a:solidFill>
              </a:ln>
            </p:spPr>
          </p:pic>
        </mc:Fallback>
      </mc:AlternateContent>
      <p:sp>
        <p:nvSpPr>
          <p:cNvPr id="3" name="Foliennummernplatzhalter">
            <a:extLst>
              <a:ext uri="{FF2B5EF4-FFF2-40B4-BE49-F238E27FC236}">
                <a16:creationId xmlns:a16="http://schemas.microsoft.com/office/drawing/2014/main" id="{CA41CA52-6E3B-104C-0E6B-94B0BEB12C64}"/>
              </a:ext>
            </a:extLst>
          </p:cNvPr>
          <p:cNvSpPr>
            <a:spLocks noGrp="1"/>
          </p:cNvSpPr>
          <p:nvPr>
            <p:ph type="sldNum" sz="quarter" idx="12"/>
          </p:nvPr>
        </p:nvSpPr>
        <p:spPr>
          <a:xfrm>
            <a:off x="8117160" y="4616957"/>
            <a:ext cx="702990" cy="274637"/>
          </a:xfrm>
        </p:spPr>
        <p:txBody>
          <a:bodyPr/>
          <a:lstStyle/>
          <a:p>
            <a:fld id="{309D5144-004E-1E45-907B-65C86CA25C3F}" type="slidenum">
              <a:rPr lang="de-DE" smtClean="0"/>
              <a:t>36</a:t>
            </a:fld>
            <a:endParaRPr lang="de-DE"/>
          </a:p>
        </p:txBody>
      </p:sp>
    </p:spTree>
    <p:extLst>
      <p:ext uri="{BB962C8B-B14F-4D97-AF65-F5344CB8AC3E}">
        <p14:creationId xmlns:p14="http://schemas.microsoft.com/office/powerpoint/2010/main" val="2218102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a:extLst>
              <a:ext uri="{FF2B5EF4-FFF2-40B4-BE49-F238E27FC236}">
                <a16:creationId xmlns:a16="http://schemas.microsoft.com/office/drawing/2014/main" id="{048755AD-3788-E309-9397-66E6A2F7CB5D}"/>
              </a:ext>
            </a:extLst>
          </p:cNvPr>
          <p:cNvSpPr>
            <a:spLocks noGrp="1"/>
          </p:cNvSpPr>
          <p:nvPr>
            <p:ph type="title"/>
          </p:nvPr>
        </p:nvSpPr>
        <p:spPr/>
        <p:txBody>
          <a:bodyPr/>
          <a:lstStyle/>
          <a:p>
            <a:r>
              <a:rPr lang="de-DE"/>
              <a:t>Text und Bild (mit Icon)</a:t>
            </a:r>
          </a:p>
        </p:txBody>
      </p:sp>
      <p:sp>
        <p:nvSpPr>
          <p:cNvPr id="7" name="Inhaltsplatzhalter">
            <a:extLst>
              <a:ext uri="{FF2B5EF4-FFF2-40B4-BE49-F238E27FC236}">
                <a16:creationId xmlns:a16="http://schemas.microsoft.com/office/drawing/2014/main" id="{28571464-1D08-02DA-1636-935AB311C1CB}"/>
              </a:ext>
            </a:extLst>
          </p:cNvPr>
          <p:cNvSpPr>
            <a:spLocks noGrp="1"/>
          </p:cNvSpPr>
          <p:nvPr>
            <p:ph sz="half" idx="1"/>
          </p:nvPr>
        </p:nvSpPr>
        <p:spPr>
          <a:xfrm>
            <a:off x="323849" y="1131590"/>
            <a:ext cx="4173785" cy="2952750"/>
          </a:xfrm>
        </p:spPr>
        <p:txBody>
          <a:bodyPr/>
          <a:lstStyle/>
          <a:p>
            <a:r>
              <a:rPr lang="de-DE"/>
              <a:t>Mithilfe eines Icons können Sie den Zweck der Folie visuell verdeutlichen, z. B. Daumen hoch/runter für „Das klappt schon gut“ bzw. “Hier ist noch Luft nach oben“</a:t>
            </a:r>
          </a:p>
          <a:p>
            <a:endParaRPr lang="de-DE"/>
          </a:p>
        </p:txBody>
      </p:sp>
      <p:pic>
        <p:nvPicPr>
          <p:cNvPr id="4" name="Bildplatzhalter" descr="Ein Student in einem grünen Hoodie mit Emblem der Universität Hamburg sitzt an einem Schreibtisch und lächelt freundlich in die Kamera">
            <a:extLst>
              <a:ext uri="{FF2B5EF4-FFF2-40B4-BE49-F238E27FC236}">
                <a16:creationId xmlns:a16="http://schemas.microsoft.com/office/drawing/2014/main" id="{2544169D-6CC7-2CE6-6C63-DB08D1680363}"/>
              </a:ext>
            </a:extLst>
          </p:cNvPr>
          <p:cNvPicPr>
            <a:picLocks noGrp="1" noChangeAspect="1"/>
          </p:cNvPicPr>
          <p:nvPr>
            <p:ph type="pic" sz="quarter" idx="13"/>
          </p:nvPr>
        </p:nvPicPr>
        <p:blipFill>
          <a:blip r:embed="rId2"/>
          <a:srcRect l="27461" r="27461"/>
          <a:stretch>
            <a:fillRect/>
          </a:stretch>
        </p:blipFill>
        <p:spPr/>
      </p:pic>
      <p:sp>
        <p:nvSpPr>
          <p:cNvPr id="2" name="Copyright">
            <a:extLst>
              <a:ext uri="{FF2B5EF4-FFF2-40B4-BE49-F238E27FC236}">
                <a16:creationId xmlns:a16="http://schemas.microsoft.com/office/drawing/2014/main" id="{23754B70-1300-68F6-9231-746EC53762F3}"/>
              </a:ext>
            </a:extLst>
          </p:cNvPr>
          <p:cNvSpPr>
            <a:spLocks noGrp="1"/>
          </p:cNvSpPr>
          <p:nvPr>
            <p:ph type="body" sz="quarter" idx="14"/>
          </p:nvPr>
        </p:nvSpPr>
        <p:spPr>
          <a:xfrm>
            <a:off x="7526684" y="4869835"/>
            <a:ext cx="1621772" cy="273665"/>
          </a:xfrm>
        </p:spPr>
        <p:txBody>
          <a:bodyPr/>
          <a:lstStyle/>
          <a:p>
            <a:r>
              <a:rPr lang="de-DE"/>
              <a:t>Foto: UHH/von </a:t>
            </a:r>
            <a:r>
              <a:rPr lang="de-DE" err="1"/>
              <a:t>Wieding</a:t>
            </a:r>
            <a:endParaRPr lang="de-DE"/>
          </a:p>
        </p:txBody>
      </p:sp>
      <p:sp>
        <p:nvSpPr>
          <p:cNvPr id="10" name="Kreis">
            <a:extLst>
              <a:ext uri="{FF2B5EF4-FFF2-40B4-BE49-F238E27FC236}">
                <a16:creationId xmlns:a16="http://schemas.microsoft.com/office/drawing/2014/main" id="{C41D17BB-28A8-9C2D-6896-E2FFC3A991C3}"/>
              </a:ext>
              <a:ext uri="{C183D7F6-B498-43B3-948B-1728B52AA6E4}">
                <adec:decorative xmlns:adec="http://schemas.microsoft.com/office/drawing/2017/decorative" val="1"/>
              </a:ext>
            </a:extLst>
          </p:cNvPr>
          <p:cNvSpPr/>
          <p:nvPr/>
        </p:nvSpPr>
        <p:spPr>
          <a:xfrm>
            <a:off x="5111923" y="3651870"/>
            <a:ext cx="1800473" cy="18004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Icon" descr="Icon &quot;Daumen nach oben&quot;">
            <a:extLst>
              <a:ext uri="{FF2B5EF4-FFF2-40B4-BE49-F238E27FC236}">
                <a16:creationId xmlns:a16="http://schemas.microsoft.com/office/drawing/2014/main" id="{E0F3E4B7-8B1A-CD3B-9828-8DCECE500A78}"/>
              </a:ext>
            </a:extLst>
          </p:cNvPr>
          <p:cNvPicPr>
            <a:picLocks noChangeAspect="1"/>
          </p:cNvPicPr>
          <p:nvPr/>
        </p:nvPicPr>
        <p:blipFill>
          <a:blip r:embed="rId3"/>
          <a:stretch>
            <a:fillRect/>
          </a:stretch>
        </p:blipFill>
        <p:spPr>
          <a:xfrm>
            <a:off x="5575964" y="4074683"/>
            <a:ext cx="943755" cy="846126"/>
          </a:xfrm>
          <a:prstGeom prst="rect">
            <a:avLst/>
          </a:prstGeom>
        </p:spPr>
      </p:pic>
    </p:spTree>
    <p:extLst>
      <p:ext uri="{BB962C8B-B14F-4D97-AF65-F5344CB8AC3E}">
        <p14:creationId xmlns:p14="http://schemas.microsoft.com/office/powerpoint/2010/main" val="3460475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4EB68244-0F03-6766-8F8F-DB97A01E7691}"/>
              </a:ext>
            </a:extLst>
          </p:cNvPr>
          <p:cNvSpPr>
            <a:spLocks noGrp="1"/>
          </p:cNvSpPr>
          <p:nvPr>
            <p:ph type="title"/>
          </p:nvPr>
        </p:nvSpPr>
        <p:spPr/>
        <p:txBody>
          <a:bodyPr/>
          <a:lstStyle/>
          <a:p>
            <a:r>
              <a:rPr lang="de-DE"/>
              <a:t>Barrierefreiheit</a:t>
            </a:r>
          </a:p>
        </p:txBody>
      </p:sp>
      <p:sp>
        <p:nvSpPr>
          <p:cNvPr id="3" name="Inhaltsplatzhalter">
            <a:extLst>
              <a:ext uri="{FF2B5EF4-FFF2-40B4-BE49-F238E27FC236}">
                <a16:creationId xmlns:a16="http://schemas.microsoft.com/office/drawing/2014/main" id="{A53BF20D-C061-2F74-F1E3-1454D6818574}"/>
              </a:ext>
            </a:extLst>
          </p:cNvPr>
          <p:cNvSpPr>
            <a:spLocks noGrp="1"/>
          </p:cNvSpPr>
          <p:nvPr>
            <p:ph sz="half" idx="1"/>
          </p:nvPr>
        </p:nvSpPr>
        <p:spPr>
          <a:xfrm>
            <a:off x="323850" y="1131888"/>
            <a:ext cx="2952006" cy="2952750"/>
          </a:xfrm>
        </p:spPr>
        <p:txBody>
          <a:bodyPr>
            <a:normAutofit/>
          </a:bodyPr>
          <a:lstStyle/>
          <a:p>
            <a:pPr>
              <a:buFont typeface="Wingdings" pitchFamily="2" charset="2"/>
              <a:buChar char="ü"/>
            </a:pPr>
            <a:r>
              <a:rPr lang="de-DE"/>
              <a:t>Auf ausreichenden Kontrast achten, wenn Text auf einer Farbfläche platziert wird</a:t>
            </a:r>
          </a:p>
          <a:p>
            <a:pPr>
              <a:buFont typeface="Wingdings" pitchFamily="2" charset="2"/>
              <a:buChar char="ü"/>
            </a:pPr>
            <a:r>
              <a:rPr lang="de-DE"/>
              <a:t>Grafiken und Diagramme</a:t>
            </a:r>
            <a:r>
              <a:rPr lang="de-DE" sz="1600"/>
              <a:t> mit einem aussagekräftigen Alternativtext versehen</a:t>
            </a:r>
          </a:p>
          <a:p>
            <a:pPr>
              <a:buFont typeface="Wingdings" pitchFamily="2" charset="2"/>
              <a:buChar char="ü"/>
            </a:pPr>
            <a:r>
              <a:rPr lang="de-DE" sz="1600">
                <a:hlinkClick r:id="rId2" tooltip="Anleitung für barrierefreie PowerPoint Präsentationen auf der UHH-Webseite (PDF-Download)">
                  <a:extLst>
                    <a:ext uri="{A12FA001-AC4F-418D-AE19-62706E023703}">
                      <ahyp:hlinkClr xmlns:ahyp="http://schemas.microsoft.com/office/drawing/2018/hyperlinkcolor" val="tx"/>
                    </a:ext>
                  </a:extLst>
                </a:hlinkClick>
              </a:rPr>
              <a:t>Anleitung </a:t>
            </a:r>
            <a:r>
              <a:rPr lang="de-DE">
                <a:hlinkClick r:id="rId2" tooltip="Anleitung für barrierefreie PowerPoint Präsentationen auf der UHH-Webseite (PDF-Download)">
                  <a:extLst>
                    <a:ext uri="{A12FA001-AC4F-418D-AE19-62706E023703}">
                      <ahyp:hlinkClr xmlns:ahyp="http://schemas.microsoft.com/office/drawing/2018/hyperlinkcolor" val="tx"/>
                    </a:ext>
                  </a:extLst>
                </a:hlinkClick>
              </a:rPr>
              <a:t>für barrierefreie Präsentationen (PDF) </a:t>
            </a:r>
            <a:r>
              <a:rPr lang="de-DE"/>
              <a:t>beachten</a:t>
            </a:r>
            <a:endParaRPr lang="de-DE" sz="1600"/>
          </a:p>
        </p:txBody>
      </p:sp>
      <p:pic>
        <p:nvPicPr>
          <p:cNvPr id="5" name="Bildplatzhalter" descr="Ein Student in einem grünen Hoodie mit Emblem der Universität Hamburg sitzt an einem Schreibtisch und lächelt freundlich in die Kamera">
            <a:extLst>
              <a:ext uri="{FF2B5EF4-FFF2-40B4-BE49-F238E27FC236}">
                <a16:creationId xmlns:a16="http://schemas.microsoft.com/office/drawing/2014/main" id="{60ADBD39-7E57-ED30-748F-7361D976CF08}"/>
              </a:ext>
            </a:extLst>
          </p:cNvPr>
          <p:cNvPicPr>
            <a:picLocks noGrp="1" noChangeAspect="1"/>
          </p:cNvPicPr>
          <p:nvPr>
            <p:ph type="pic" sz="quarter" idx="13"/>
          </p:nvPr>
        </p:nvPicPr>
        <p:blipFill>
          <a:blip r:embed="rId3"/>
          <a:srcRect l="13411" r="13411"/>
          <a:stretch/>
        </p:blipFill>
        <p:spPr/>
      </p:pic>
      <p:sp>
        <p:nvSpPr>
          <p:cNvPr id="7" name="Textplatzhalter">
            <a:extLst>
              <a:ext uri="{FF2B5EF4-FFF2-40B4-BE49-F238E27FC236}">
                <a16:creationId xmlns:a16="http://schemas.microsoft.com/office/drawing/2014/main" id="{2829546C-981F-41D5-1035-3CB5D47F15B3}"/>
              </a:ext>
            </a:extLst>
          </p:cNvPr>
          <p:cNvSpPr>
            <a:spLocks noGrp="1"/>
          </p:cNvSpPr>
          <p:nvPr>
            <p:ph type="body" sz="quarter" idx="14"/>
          </p:nvPr>
        </p:nvSpPr>
        <p:spPr>
          <a:xfrm>
            <a:off x="7526684" y="4869835"/>
            <a:ext cx="1621772" cy="273665"/>
          </a:xfrm>
        </p:spPr>
        <p:txBody>
          <a:bodyPr/>
          <a:lstStyle/>
          <a:p>
            <a:r>
              <a:rPr lang="de-DE"/>
              <a:t>Foto: UHH/von </a:t>
            </a:r>
            <a:r>
              <a:rPr lang="de-DE" err="1"/>
              <a:t>Wieding</a:t>
            </a:r>
            <a:endParaRPr lang="de-DE"/>
          </a:p>
        </p:txBody>
      </p:sp>
    </p:spTree>
    <p:extLst>
      <p:ext uri="{BB962C8B-B14F-4D97-AF65-F5344CB8AC3E}">
        <p14:creationId xmlns:p14="http://schemas.microsoft.com/office/powerpoint/2010/main" val="421146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descr="Ein Student in einem grünen Hoodie mit Emblem der Universität Hamburg sitzt an einem Schreibtisch und lächelt freundlich in die Kamera">
            <a:extLst>
              <a:ext uri="{FF2B5EF4-FFF2-40B4-BE49-F238E27FC236}">
                <a16:creationId xmlns:a16="http://schemas.microsoft.com/office/drawing/2014/main" id="{7134E35A-880B-BACA-2F50-3841E68E13D5}"/>
              </a:ext>
            </a:extLst>
          </p:cNvPr>
          <p:cNvPicPr>
            <a:picLocks noGrp="1" noChangeAspect="1"/>
          </p:cNvPicPr>
          <p:nvPr>
            <p:ph type="pic" sz="quarter" idx="13"/>
          </p:nvPr>
        </p:nvPicPr>
        <p:blipFill>
          <a:blip r:embed="rId2"/>
          <a:srcRect t="7770" b="7770"/>
          <a:stretch/>
        </p:blipFill>
        <p:spPr>
          <a:xfrm>
            <a:off x="0" y="0"/>
            <a:ext cx="9144297" cy="5143500"/>
          </a:xfrm>
        </p:spPr>
      </p:pic>
      <p:sp>
        <p:nvSpPr>
          <p:cNvPr id="4" name="Copyright">
            <a:extLst>
              <a:ext uri="{FF2B5EF4-FFF2-40B4-BE49-F238E27FC236}">
                <a16:creationId xmlns:a16="http://schemas.microsoft.com/office/drawing/2014/main" id="{E2F7D6B1-AAB3-8606-2655-1D7175B67A64}"/>
              </a:ext>
            </a:extLst>
          </p:cNvPr>
          <p:cNvSpPr>
            <a:spLocks noGrp="1"/>
          </p:cNvSpPr>
          <p:nvPr>
            <p:ph type="body" sz="quarter" idx="14"/>
          </p:nvPr>
        </p:nvSpPr>
        <p:spPr>
          <a:xfrm>
            <a:off x="7496533" y="4869835"/>
            <a:ext cx="1652230" cy="273665"/>
          </a:xfrm>
        </p:spPr>
        <p:txBody>
          <a:bodyPr/>
          <a:lstStyle/>
          <a:p>
            <a:r>
              <a:rPr lang="de-DE"/>
              <a:t>Foto: UHH/von </a:t>
            </a:r>
            <a:r>
              <a:rPr lang="de-DE" err="1"/>
              <a:t>Wieding</a:t>
            </a:r>
            <a:endParaRPr lang="de-DE"/>
          </a:p>
        </p:txBody>
      </p:sp>
      <p:sp>
        <p:nvSpPr>
          <p:cNvPr id="3" name="Titel">
            <a:extLst>
              <a:ext uri="{FF2B5EF4-FFF2-40B4-BE49-F238E27FC236}">
                <a16:creationId xmlns:a16="http://schemas.microsoft.com/office/drawing/2014/main" id="{674C0AF4-8AB6-1A95-33D1-C7B371B57692}"/>
              </a:ext>
            </a:extLst>
          </p:cNvPr>
          <p:cNvSpPr>
            <a:spLocks noGrp="1"/>
          </p:cNvSpPr>
          <p:nvPr>
            <p:ph type="title"/>
          </p:nvPr>
        </p:nvSpPr>
        <p:spPr>
          <a:xfrm>
            <a:off x="0" y="1028499"/>
            <a:ext cx="3419872" cy="1283937"/>
          </a:xfrm>
        </p:spPr>
        <p:txBody>
          <a:bodyPr/>
          <a:lstStyle/>
          <a:p>
            <a:r>
              <a:rPr lang="de-DE"/>
              <a:t>Foto </a:t>
            </a:r>
            <a:br>
              <a:rPr lang="de-DE"/>
            </a:br>
            <a:r>
              <a:rPr lang="de-DE"/>
              <a:t>mit Schlagwort</a:t>
            </a:r>
          </a:p>
        </p:txBody>
      </p:sp>
    </p:spTree>
    <p:extLst>
      <p:ext uri="{BB962C8B-B14F-4D97-AF65-F5344CB8AC3E}">
        <p14:creationId xmlns:p14="http://schemas.microsoft.com/office/powerpoint/2010/main" val="3957264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7F38E-B7E3-01D1-20FF-E72A61FA592D}"/>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3DF5D4F-5668-4B1D-7340-CD955519E9B3}"/>
              </a:ext>
            </a:extLst>
          </p:cNvPr>
          <p:cNvSpPr>
            <a:spLocks noGrp="1"/>
          </p:cNvSpPr>
          <p:nvPr>
            <p:ph type="sldNum" sz="quarter" idx="12"/>
          </p:nvPr>
        </p:nvSpPr>
        <p:spPr/>
        <p:txBody>
          <a:bodyPr/>
          <a:lstStyle/>
          <a:p>
            <a:fld id="{3449650F-E03B-624E-B2AD-4F9591B58B11}" type="slidenum">
              <a:rPr lang="de-DE" smtClean="0"/>
              <a:pPr/>
              <a:t>4</a:t>
            </a:fld>
            <a:endParaRPr lang="de-DE"/>
          </a:p>
        </p:txBody>
      </p:sp>
      <p:sp>
        <p:nvSpPr>
          <p:cNvPr id="4" name="Titel 3">
            <a:extLst>
              <a:ext uri="{FF2B5EF4-FFF2-40B4-BE49-F238E27FC236}">
                <a16:creationId xmlns:a16="http://schemas.microsoft.com/office/drawing/2014/main" id="{CA406CDA-C84D-A641-E8DE-41EB2299A1C1}"/>
              </a:ext>
            </a:extLst>
          </p:cNvPr>
          <p:cNvSpPr>
            <a:spLocks noGrp="1"/>
          </p:cNvSpPr>
          <p:nvPr>
            <p:ph type="title"/>
          </p:nvPr>
        </p:nvSpPr>
        <p:spPr/>
        <p:txBody>
          <a:bodyPr/>
          <a:lstStyle/>
          <a:p>
            <a:r>
              <a:rPr lang="de-DE" dirty="0"/>
              <a:t>Brainstorming</a:t>
            </a:r>
          </a:p>
        </p:txBody>
      </p:sp>
      <p:pic>
        <p:nvPicPr>
          <p:cNvPr id="5" name="Picture" descr="mermaid diagram">
            <a:extLst>
              <a:ext uri="{FF2B5EF4-FFF2-40B4-BE49-F238E27FC236}">
                <a16:creationId xmlns:a16="http://schemas.microsoft.com/office/drawing/2014/main" id="{B55ED408-E636-1DC6-8B9D-11ECC48D7035}"/>
              </a:ext>
            </a:extLst>
          </p:cNvPr>
          <p:cNvPicPr/>
          <p:nvPr/>
        </p:nvPicPr>
        <p:blipFill>
          <a:blip r:embed="rId2"/>
          <a:stretch>
            <a:fillRect/>
          </a:stretch>
        </p:blipFill>
        <p:spPr bwMode="auto">
          <a:xfrm>
            <a:off x="1905000" y="1355090"/>
            <a:ext cx="5334000" cy="2433320"/>
          </a:xfrm>
          <a:prstGeom prst="rect">
            <a:avLst/>
          </a:prstGeom>
          <a:noFill/>
          <a:ln w="9525">
            <a:noFill/>
            <a:headEnd/>
            <a:tailEnd/>
          </a:ln>
        </p:spPr>
      </p:pic>
    </p:spTree>
    <p:extLst>
      <p:ext uri="{BB962C8B-B14F-4D97-AF65-F5344CB8AC3E}">
        <p14:creationId xmlns:p14="http://schemas.microsoft.com/office/powerpoint/2010/main" val="1666632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B8CBA888-FA4E-3915-61DE-7B70A3E0438C}"/>
              </a:ext>
            </a:extLst>
          </p:cNvPr>
          <p:cNvSpPr>
            <a:spLocks noGrp="1"/>
          </p:cNvSpPr>
          <p:nvPr>
            <p:ph type="title"/>
          </p:nvPr>
        </p:nvSpPr>
        <p:spPr/>
        <p:txBody>
          <a:bodyPr/>
          <a:lstStyle/>
          <a:p>
            <a:r>
              <a:rPr lang="de-DE"/>
              <a:t>Folie mit mehreren Icons</a:t>
            </a:r>
          </a:p>
        </p:txBody>
      </p:sp>
      <p:sp>
        <p:nvSpPr>
          <p:cNvPr id="3" name="Foliennummernplatzhalter">
            <a:extLst>
              <a:ext uri="{FF2B5EF4-FFF2-40B4-BE49-F238E27FC236}">
                <a16:creationId xmlns:a16="http://schemas.microsoft.com/office/drawing/2014/main" id="{2F29FD8B-2CB0-9554-44E2-8F1DB9371B8B}"/>
              </a:ext>
            </a:extLst>
          </p:cNvPr>
          <p:cNvSpPr>
            <a:spLocks noGrp="1"/>
          </p:cNvSpPr>
          <p:nvPr>
            <p:ph type="sldNum" sz="quarter" idx="12"/>
          </p:nvPr>
        </p:nvSpPr>
        <p:spPr/>
        <p:txBody>
          <a:bodyPr/>
          <a:lstStyle/>
          <a:p>
            <a:fld id="{309D5144-004E-1E45-907B-65C86CA25C3F}" type="slidenum">
              <a:rPr lang="de-DE" smtClean="0"/>
              <a:t>40</a:t>
            </a:fld>
            <a:endParaRPr lang="de-DE"/>
          </a:p>
        </p:txBody>
      </p:sp>
      <p:sp>
        <p:nvSpPr>
          <p:cNvPr id="4" name="Inhaltsplatzhalter 1">
            <a:extLst>
              <a:ext uri="{FF2B5EF4-FFF2-40B4-BE49-F238E27FC236}">
                <a16:creationId xmlns:a16="http://schemas.microsoft.com/office/drawing/2014/main" id="{3A49F03B-F4CC-CB1B-F28C-25217E569B9F}"/>
              </a:ext>
            </a:extLst>
          </p:cNvPr>
          <p:cNvSpPr txBox="1">
            <a:spLocks/>
          </p:cNvSpPr>
          <p:nvPr/>
        </p:nvSpPr>
        <p:spPr bwMode="gray">
          <a:xfrm>
            <a:off x="405596" y="3376634"/>
            <a:ext cx="1579500" cy="693224"/>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a:latin typeface="Arial" panose="020B0604020202020204" pitchFamily="34" charset="0"/>
                <a:ea typeface="Calibri" panose="020F0502020204030204" pitchFamily="34" charset="0"/>
                <a:cs typeface="Arial" panose="020B0604020202020204" pitchFamily="34" charset="0"/>
              </a:rPr>
              <a:t>Hier kann Text stehen</a:t>
            </a:r>
            <a:endParaRPr lang="de-DE" sz="1600">
              <a:latin typeface="Arial" panose="020B0604020202020204" pitchFamily="34" charset="0"/>
              <a:cs typeface="Arial" panose="020B0604020202020204" pitchFamily="34" charset="0"/>
            </a:endParaRPr>
          </a:p>
        </p:txBody>
      </p:sp>
      <p:grpSp>
        <p:nvGrpSpPr>
          <p:cNvPr id="5" name="Gruppieren 1">
            <a:extLst>
              <a:ext uri="{FF2B5EF4-FFF2-40B4-BE49-F238E27FC236}">
                <a16:creationId xmlns:a16="http://schemas.microsoft.com/office/drawing/2014/main" id="{50FCCB0F-A5DE-AA27-42E0-1AD1667B725C}"/>
              </a:ext>
              <a:ext uri="{C183D7F6-B498-43B3-948B-1728B52AA6E4}">
                <adec:decorative xmlns:adec="http://schemas.microsoft.com/office/drawing/2017/decorative" val="1"/>
              </a:ext>
            </a:extLst>
          </p:cNvPr>
          <p:cNvGrpSpPr/>
          <p:nvPr/>
        </p:nvGrpSpPr>
        <p:grpSpPr>
          <a:xfrm>
            <a:off x="524852" y="1636604"/>
            <a:ext cx="1404000" cy="1404000"/>
            <a:chOff x="524852" y="1924636"/>
            <a:chExt cx="1404000" cy="1404000"/>
          </a:xfrm>
        </p:grpSpPr>
        <p:grpSp>
          <p:nvGrpSpPr>
            <p:cNvPr id="6" name="Gruppieren 5">
              <a:extLst>
                <a:ext uri="{FF2B5EF4-FFF2-40B4-BE49-F238E27FC236}">
                  <a16:creationId xmlns:a16="http://schemas.microsoft.com/office/drawing/2014/main" id="{AFF1CD67-AD34-ECFB-DD28-1215A9EB5733}"/>
                </a:ext>
              </a:extLst>
            </p:cNvPr>
            <p:cNvGrpSpPr>
              <a:grpSpLocks noChangeAspect="1"/>
            </p:cNvGrpSpPr>
            <p:nvPr/>
          </p:nvGrpSpPr>
          <p:grpSpPr bwMode="gray">
            <a:xfrm>
              <a:off x="875730" y="2351459"/>
              <a:ext cx="692052" cy="666000"/>
              <a:chOff x="7304593" y="5765865"/>
              <a:chExt cx="738017" cy="710235"/>
            </a:xfrm>
          </p:grpSpPr>
          <p:sp>
            <p:nvSpPr>
              <p:cNvPr id="29" name="Freihandform: Form 165">
                <a:extLst>
                  <a:ext uri="{FF2B5EF4-FFF2-40B4-BE49-F238E27FC236}">
                    <a16:creationId xmlns:a16="http://schemas.microsoft.com/office/drawing/2014/main" id="{CB64D9E9-0C26-BE74-437B-4B01B7157470}"/>
                  </a:ext>
                </a:extLst>
              </p:cNvPr>
              <p:cNvSpPr/>
              <p:nvPr/>
            </p:nvSpPr>
            <p:spPr bwMode="gray">
              <a:xfrm>
                <a:off x="7304593" y="6200386"/>
                <a:ext cx="380481" cy="99256"/>
              </a:xfrm>
              <a:custGeom>
                <a:avLst/>
                <a:gdLst>
                  <a:gd name="connsiteX0" fmla="*/ 546930 w 561997"/>
                  <a:gd name="connsiteY0" fmla="*/ 133983 h 146608"/>
                  <a:gd name="connsiteX1" fmla="*/ 98960 w 561997"/>
                  <a:gd name="connsiteY1" fmla="*/ 133983 h 146608"/>
                  <a:gd name="connsiteX2" fmla="*/ 18326 w 561997"/>
                  <a:gd name="connsiteY2" fmla="*/ 53348 h 146608"/>
                  <a:gd name="connsiteX3" fmla="*/ 18326 w 561997"/>
                  <a:gd name="connsiteY3" fmla="*/ 18326 h 146608"/>
                  <a:gd name="connsiteX4" fmla="*/ 546930 w 561997"/>
                  <a:gd name="connsiteY4" fmla="*/ 18326 h 14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997" h="146608">
                    <a:moveTo>
                      <a:pt x="546930" y="133983"/>
                    </a:moveTo>
                    <a:lnTo>
                      <a:pt x="98960" y="133983"/>
                    </a:lnTo>
                    <a:cubicBezTo>
                      <a:pt x="54163" y="133983"/>
                      <a:pt x="18326" y="98145"/>
                      <a:pt x="18326" y="53348"/>
                    </a:cubicBezTo>
                    <a:lnTo>
                      <a:pt x="18326" y="18326"/>
                    </a:lnTo>
                    <a:lnTo>
                      <a:pt x="546930" y="18326"/>
                    </a:lnTo>
                  </a:path>
                </a:pathLst>
              </a:custGeom>
              <a:noFill/>
              <a:ln w="15875" cap="rnd">
                <a:solidFill>
                  <a:schemeClr val="bg1"/>
                </a:solidFill>
                <a:prstDash val="solid"/>
                <a:round/>
              </a:ln>
            </p:spPr>
            <p:txBody>
              <a:bodyPr rtlCol="0" anchor="ctr"/>
              <a:lstStyle/>
              <a:p>
                <a:endParaRPr lang="de-DE"/>
              </a:p>
            </p:txBody>
          </p:sp>
          <p:sp>
            <p:nvSpPr>
              <p:cNvPr id="30" name="Freihandform: Form 166">
                <a:extLst>
                  <a:ext uri="{FF2B5EF4-FFF2-40B4-BE49-F238E27FC236}">
                    <a16:creationId xmlns:a16="http://schemas.microsoft.com/office/drawing/2014/main" id="{902D23F9-0BC1-8F95-4759-CA6063A2BF0F}"/>
                  </a:ext>
                </a:extLst>
              </p:cNvPr>
              <p:cNvSpPr/>
              <p:nvPr/>
            </p:nvSpPr>
            <p:spPr bwMode="gray">
              <a:xfrm>
                <a:off x="7352015" y="5765865"/>
                <a:ext cx="656192" cy="457680"/>
              </a:xfrm>
              <a:custGeom>
                <a:avLst/>
                <a:gdLst>
                  <a:gd name="connsiteX0" fmla="*/ 957432 w 969242"/>
                  <a:gd name="connsiteY0" fmla="*/ 518423 h 676026"/>
                  <a:gd name="connsiteX1" fmla="*/ 957432 w 969242"/>
                  <a:gd name="connsiteY1" fmla="*/ 57422 h 676026"/>
                  <a:gd name="connsiteX2" fmla="*/ 918337 w 969242"/>
                  <a:gd name="connsiteY2" fmla="*/ 18326 h 676026"/>
                  <a:gd name="connsiteX3" fmla="*/ 57421 w 969242"/>
                  <a:gd name="connsiteY3" fmla="*/ 18326 h 676026"/>
                  <a:gd name="connsiteX4" fmla="*/ 18326 w 969242"/>
                  <a:gd name="connsiteY4" fmla="*/ 57422 h 676026"/>
                  <a:gd name="connsiteX5" fmla="*/ 18326 w 969242"/>
                  <a:gd name="connsiteY5" fmla="*/ 660144 h 67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9242" h="676026">
                    <a:moveTo>
                      <a:pt x="957432" y="518423"/>
                    </a:moveTo>
                    <a:lnTo>
                      <a:pt x="957432" y="57422"/>
                    </a:lnTo>
                    <a:cubicBezTo>
                      <a:pt x="957432" y="36245"/>
                      <a:pt x="940328" y="18326"/>
                      <a:pt x="918337" y="18326"/>
                    </a:cubicBezTo>
                    <a:lnTo>
                      <a:pt x="57421" y="18326"/>
                    </a:lnTo>
                    <a:cubicBezTo>
                      <a:pt x="36245" y="18326"/>
                      <a:pt x="18326" y="35431"/>
                      <a:pt x="18326" y="57422"/>
                    </a:cubicBezTo>
                    <a:lnTo>
                      <a:pt x="18326" y="660144"/>
                    </a:lnTo>
                  </a:path>
                </a:pathLst>
              </a:custGeom>
              <a:noFill/>
              <a:ln w="15875" cap="rnd">
                <a:solidFill>
                  <a:schemeClr val="bg1"/>
                </a:solidFill>
                <a:prstDash val="solid"/>
                <a:round/>
              </a:ln>
            </p:spPr>
            <p:txBody>
              <a:bodyPr rtlCol="0" anchor="ctr"/>
              <a:lstStyle/>
              <a:p>
                <a:endParaRPr lang="de-DE"/>
              </a:p>
            </p:txBody>
          </p:sp>
          <p:sp>
            <p:nvSpPr>
              <p:cNvPr id="31" name="Freihandform: Form 167">
                <a:extLst>
                  <a:ext uri="{FF2B5EF4-FFF2-40B4-BE49-F238E27FC236}">
                    <a16:creationId xmlns:a16="http://schemas.microsoft.com/office/drawing/2014/main" id="{4E92C29C-AD26-7FE8-CFD1-8936DECCFDD1}"/>
                  </a:ext>
                </a:extLst>
              </p:cNvPr>
              <p:cNvSpPr/>
              <p:nvPr/>
            </p:nvSpPr>
            <p:spPr bwMode="gray">
              <a:xfrm>
                <a:off x="7407709" y="5821559"/>
                <a:ext cx="545907" cy="347396"/>
              </a:xfrm>
              <a:custGeom>
                <a:avLst/>
                <a:gdLst>
                  <a:gd name="connsiteX0" fmla="*/ 793720 w 806344"/>
                  <a:gd name="connsiteY0" fmla="*/ 436159 h 513128"/>
                  <a:gd name="connsiteX1" fmla="*/ 793720 w 806344"/>
                  <a:gd name="connsiteY1" fmla="*/ 18326 h 513128"/>
                  <a:gd name="connsiteX2" fmla="*/ 18326 w 806344"/>
                  <a:gd name="connsiteY2" fmla="*/ 18326 h 513128"/>
                  <a:gd name="connsiteX3" fmla="*/ 18326 w 806344"/>
                  <a:gd name="connsiteY3" fmla="*/ 502132 h 513128"/>
                </a:gdLst>
                <a:ahLst/>
                <a:cxnLst>
                  <a:cxn ang="0">
                    <a:pos x="connsiteX0" y="connsiteY0"/>
                  </a:cxn>
                  <a:cxn ang="0">
                    <a:pos x="connsiteX1" y="connsiteY1"/>
                  </a:cxn>
                  <a:cxn ang="0">
                    <a:pos x="connsiteX2" y="connsiteY2"/>
                  </a:cxn>
                  <a:cxn ang="0">
                    <a:pos x="connsiteX3" y="connsiteY3"/>
                  </a:cxn>
                </a:cxnLst>
                <a:rect l="l" t="t" r="r" b="b"/>
                <a:pathLst>
                  <a:path w="806344" h="513128">
                    <a:moveTo>
                      <a:pt x="793720" y="436159"/>
                    </a:moveTo>
                    <a:lnTo>
                      <a:pt x="793720" y="18326"/>
                    </a:lnTo>
                    <a:lnTo>
                      <a:pt x="18326" y="18326"/>
                    </a:lnTo>
                    <a:lnTo>
                      <a:pt x="18326" y="502132"/>
                    </a:lnTo>
                  </a:path>
                </a:pathLst>
              </a:custGeom>
              <a:noFill/>
              <a:ln w="15875" cap="rnd">
                <a:solidFill>
                  <a:schemeClr val="bg1"/>
                </a:solidFill>
                <a:prstDash val="solid"/>
                <a:round/>
              </a:ln>
            </p:spPr>
            <p:txBody>
              <a:bodyPr rtlCol="0" anchor="ctr"/>
              <a:lstStyle/>
              <a:p>
                <a:endParaRPr lang="de-DE"/>
              </a:p>
            </p:txBody>
          </p:sp>
          <p:sp>
            <p:nvSpPr>
              <p:cNvPr id="32" name="Freihandform: Form 168">
                <a:extLst>
                  <a:ext uri="{FF2B5EF4-FFF2-40B4-BE49-F238E27FC236}">
                    <a16:creationId xmlns:a16="http://schemas.microsoft.com/office/drawing/2014/main" id="{46E48202-438F-B3C2-FDD4-40DABF165537}"/>
                  </a:ext>
                </a:extLst>
              </p:cNvPr>
              <p:cNvSpPr/>
              <p:nvPr/>
            </p:nvSpPr>
            <p:spPr bwMode="gray">
              <a:xfrm>
                <a:off x="7592986" y="6200386"/>
                <a:ext cx="93742" cy="55142"/>
              </a:xfrm>
              <a:custGeom>
                <a:avLst/>
                <a:gdLst>
                  <a:gd name="connsiteX0" fmla="*/ 120952 w 138463"/>
                  <a:gd name="connsiteY0" fmla="*/ 67195 h 81448"/>
                  <a:gd name="connsiteX1" fmla="*/ 43575 w 138463"/>
                  <a:gd name="connsiteY1" fmla="*/ 67195 h 81448"/>
                  <a:gd name="connsiteX2" fmla="*/ 18326 w 138463"/>
                  <a:gd name="connsiteY2" fmla="*/ 41946 h 81448"/>
                  <a:gd name="connsiteX3" fmla="*/ 18326 w 138463"/>
                  <a:gd name="connsiteY3" fmla="*/ 18326 h 81448"/>
                </a:gdLst>
                <a:ahLst/>
                <a:cxnLst>
                  <a:cxn ang="0">
                    <a:pos x="connsiteX0" y="connsiteY0"/>
                  </a:cxn>
                  <a:cxn ang="0">
                    <a:pos x="connsiteX1" y="connsiteY1"/>
                  </a:cxn>
                  <a:cxn ang="0">
                    <a:pos x="connsiteX2" y="connsiteY2"/>
                  </a:cxn>
                  <a:cxn ang="0">
                    <a:pos x="connsiteX3" y="connsiteY3"/>
                  </a:cxn>
                </a:cxnLst>
                <a:rect l="l" t="t" r="r" b="b"/>
                <a:pathLst>
                  <a:path w="138463" h="81448">
                    <a:moveTo>
                      <a:pt x="120952" y="67195"/>
                    </a:moveTo>
                    <a:lnTo>
                      <a:pt x="43575" y="67195"/>
                    </a:lnTo>
                    <a:cubicBezTo>
                      <a:pt x="29729" y="67195"/>
                      <a:pt x="18326" y="55792"/>
                      <a:pt x="18326" y="41946"/>
                    </a:cubicBezTo>
                    <a:lnTo>
                      <a:pt x="18326" y="18326"/>
                    </a:lnTo>
                  </a:path>
                </a:pathLst>
              </a:custGeom>
              <a:noFill/>
              <a:ln w="15875" cap="rnd">
                <a:solidFill>
                  <a:schemeClr val="bg1"/>
                </a:solidFill>
                <a:prstDash val="solid"/>
                <a:round/>
              </a:ln>
            </p:spPr>
            <p:txBody>
              <a:bodyPr rtlCol="0" anchor="ctr"/>
              <a:lstStyle/>
              <a:p>
                <a:endParaRPr lang="de-DE"/>
              </a:p>
            </p:txBody>
          </p:sp>
          <p:grpSp>
            <p:nvGrpSpPr>
              <p:cNvPr id="33" name="Gruppieren 32">
                <a:extLst>
                  <a:ext uri="{FF2B5EF4-FFF2-40B4-BE49-F238E27FC236}">
                    <a16:creationId xmlns:a16="http://schemas.microsoft.com/office/drawing/2014/main" id="{F3DB60B6-DA8E-04CB-8EE3-348947383AE5}"/>
                  </a:ext>
                </a:extLst>
              </p:cNvPr>
              <p:cNvGrpSpPr/>
              <p:nvPr/>
            </p:nvGrpSpPr>
            <p:grpSpPr bwMode="gray">
              <a:xfrm>
                <a:off x="7712554" y="6146044"/>
                <a:ext cx="330056" cy="330056"/>
                <a:chOff x="9406689" y="6316815"/>
                <a:chExt cx="330056" cy="330056"/>
              </a:xfrm>
            </p:grpSpPr>
            <p:sp>
              <p:nvSpPr>
                <p:cNvPr id="38" name="Freihandform: Form 174">
                  <a:extLst>
                    <a:ext uri="{FF2B5EF4-FFF2-40B4-BE49-F238E27FC236}">
                      <a16:creationId xmlns:a16="http://schemas.microsoft.com/office/drawing/2014/main" id="{423F5E92-3194-5986-1CA5-3B37C77103BB}"/>
                    </a:ext>
                  </a:extLst>
                </p:cNvPr>
                <p:cNvSpPr/>
                <p:nvPr/>
              </p:nvSpPr>
              <p:spPr bwMode="gray">
                <a:xfrm>
                  <a:off x="9406689" y="6316815"/>
                  <a:ext cx="330056" cy="330056"/>
                </a:xfrm>
                <a:custGeom>
                  <a:avLst/>
                  <a:gdLst>
                    <a:gd name="connsiteX0" fmla="*/ 425571 w 439824"/>
                    <a:gd name="connsiteY0" fmla="*/ 221948 h 439824"/>
                    <a:gd name="connsiteX1" fmla="*/ 221948 w 439824"/>
                    <a:gd name="connsiteY1" fmla="*/ 425571 h 439824"/>
                    <a:gd name="connsiteX2" fmla="*/ 18326 w 439824"/>
                    <a:gd name="connsiteY2" fmla="*/ 221948 h 439824"/>
                    <a:gd name="connsiteX3" fmla="*/ 221948 w 439824"/>
                    <a:gd name="connsiteY3" fmla="*/ 18326 h 439824"/>
                    <a:gd name="connsiteX4" fmla="*/ 425571 w 439824"/>
                    <a:gd name="connsiteY4" fmla="*/ 221948 h 439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24" h="439824">
                      <a:moveTo>
                        <a:pt x="425571" y="221948"/>
                      </a:moveTo>
                      <a:cubicBezTo>
                        <a:pt x="425571" y="334406"/>
                        <a:pt x="334406" y="425571"/>
                        <a:pt x="221948" y="425571"/>
                      </a:cubicBezTo>
                      <a:cubicBezTo>
                        <a:pt x="109491" y="425571"/>
                        <a:pt x="18326" y="334406"/>
                        <a:pt x="18326" y="221948"/>
                      </a:cubicBezTo>
                      <a:cubicBezTo>
                        <a:pt x="18326" y="109491"/>
                        <a:pt x="109491" y="18326"/>
                        <a:pt x="221948" y="18326"/>
                      </a:cubicBezTo>
                      <a:cubicBezTo>
                        <a:pt x="334406" y="18326"/>
                        <a:pt x="425571" y="109491"/>
                        <a:pt x="425571" y="221948"/>
                      </a:cubicBezTo>
                      <a:close/>
                    </a:path>
                  </a:pathLst>
                </a:custGeom>
                <a:noFill/>
                <a:ln w="15875" cap="rnd">
                  <a:solidFill>
                    <a:schemeClr val="bg1"/>
                  </a:solidFill>
                  <a:prstDash val="solid"/>
                  <a:round/>
                </a:ln>
              </p:spPr>
              <p:txBody>
                <a:bodyPr rtlCol="0" anchor="ctr"/>
                <a:lstStyle/>
                <a:p>
                  <a:endParaRPr lang="de-DE"/>
                </a:p>
              </p:txBody>
            </p:sp>
            <p:sp>
              <p:nvSpPr>
                <p:cNvPr id="39" name="Freihandform: Form 175">
                  <a:extLst>
                    <a:ext uri="{FF2B5EF4-FFF2-40B4-BE49-F238E27FC236}">
                      <a16:creationId xmlns:a16="http://schemas.microsoft.com/office/drawing/2014/main" id="{EFD91D41-E91E-34A0-5FC3-1A64F187CC7B}"/>
                    </a:ext>
                  </a:extLst>
                </p:cNvPr>
                <p:cNvSpPr/>
                <p:nvPr/>
              </p:nvSpPr>
              <p:spPr bwMode="gray">
                <a:xfrm>
                  <a:off x="9493481" y="6420722"/>
                  <a:ext cx="158916" cy="128355"/>
                </a:xfrm>
                <a:custGeom>
                  <a:avLst/>
                  <a:gdLst>
                    <a:gd name="connsiteX0" fmla="*/ 18326 w 211767"/>
                    <a:gd name="connsiteY0" fmla="*/ 94073 h 171042"/>
                    <a:gd name="connsiteX1" fmla="*/ 88372 w 211767"/>
                    <a:gd name="connsiteY1" fmla="*/ 155975 h 171042"/>
                    <a:gd name="connsiteX2" fmla="*/ 200772 w 211767"/>
                    <a:gd name="connsiteY2" fmla="*/ 18326 h 171042"/>
                  </a:gdLst>
                  <a:ahLst/>
                  <a:cxnLst>
                    <a:cxn ang="0">
                      <a:pos x="connsiteX0" y="connsiteY0"/>
                    </a:cxn>
                    <a:cxn ang="0">
                      <a:pos x="connsiteX1" y="connsiteY1"/>
                    </a:cxn>
                    <a:cxn ang="0">
                      <a:pos x="connsiteX2" y="connsiteY2"/>
                    </a:cxn>
                  </a:cxnLst>
                  <a:rect l="l" t="t" r="r" b="b"/>
                  <a:pathLst>
                    <a:path w="211767" h="171042">
                      <a:moveTo>
                        <a:pt x="18326" y="94073"/>
                      </a:moveTo>
                      <a:lnTo>
                        <a:pt x="88372" y="155975"/>
                      </a:lnTo>
                      <a:lnTo>
                        <a:pt x="200772" y="18326"/>
                      </a:lnTo>
                    </a:path>
                  </a:pathLst>
                </a:custGeom>
                <a:noFill/>
                <a:ln w="15875" cap="rnd">
                  <a:solidFill>
                    <a:schemeClr val="bg1"/>
                  </a:solidFill>
                  <a:prstDash val="solid"/>
                  <a:round/>
                </a:ln>
              </p:spPr>
              <p:txBody>
                <a:bodyPr rtlCol="0" anchor="ctr"/>
                <a:lstStyle/>
                <a:p>
                  <a:endParaRPr lang="de-DE"/>
                </a:p>
              </p:txBody>
            </p:sp>
          </p:grpSp>
          <p:sp>
            <p:nvSpPr>
              <p:cNvPr id="34" name="Freihandform: Form 170">
                <a:extLst>
                  <a:ext uri="{FF2B5EF4-FFF2-40B4-BE49-F238E27FC236}">
                    <a16:creationId xmlns:a16="http://schemas.microsoft.com/office/drawing/2014/main" id="{B4FA3236-28E4-8AEB-F8A4-13FF23BF4458}"/>
                  </a:ext>
                </a:extLst>
              </p:cNvPr>
              <p:cNvSpPr/>
              <p:nvPr/>
            </p:nvSpPr>
            <p:spPr bwMode="gray">
              <a:xfrm>
                <a:off x="7476442" y="5888655"/>
                <a:ext cx="389904" cy="45719"/>
              </a:xfrm>
              <a:custGeom>
                <a:avLst/>
                <a:gdLst>
                  <a:gd name="connsiteX0" fmla="*/ 13199 w 181858"/>
                  <a:gd name="connsiteY0" fmla="*/ 13199 h 23465"/>
                  <a:gd name="connsiteX1" fmla="*/ 171417 w 181858"/>
                  <a:gd name="connsiteY1" fmla="*/ 13199 h 23465"/>
                </a:gdLst>
                <a:ahLst/>
                <a:cxnLst>
                  <a:cxn ang="0">
                    <a:pos x="connsiteX0" y="connsiteY0"/>
                  </a:cxn>
                  <a:cxn ang="0">
                    <a:pos x="connsiteX1" y="connsiteY1"/>
                  </a:cxn>
                </a:cxnLst>
                <a:rect l="l" t="t" r="r" b="b"/>
                <a:pathLst>
                  <a:path w="181858" h="23465">
                    <a:moveTo>
                      <a:pt x="13199" y="13199"/>
                    </a:moveTo>
                    <a:lnTo>
                      <a:pt x="171417" y="13199"/>
                    </a:lnTo>
                  </a:path>
                </a:pathLst>
              </a:custGeom>
              <a:noFill/>
              <a:ln w="15875" cap="rnd">
                <a:solidFill>
                  <a:schemeClr val="bg1"/>
                </a:solidFill>
                <a:prstDash val="solid"/>
                <a:round/>
              </a:ln>
            </p:spPr>
            <p:txBody>
              <a:bodyPr rtlCol="0" anchor="ctr"/>
              <a:lstStyle/>
              <a:p>
                <a:endParaRPr lang="de-DE"/>
              </a:p>
            </p:txBody>
          </p:sp>
          <p:sp>
            <p:nvSpPr>
              <p:cNvPr id="35" name="Freihandform: Form 171">
                <a:extLst>
                  <a:ext uri="{FF2B5EF4-FFF2-40B4-BE49-F238E27FC236}">
                    <a16:creationId xmlns:a16="http://schemas.microsoft.com/office/drawing/2014/main" id="{4190954D-9622-E582-EB97-45EDCAD25A82}"/>
                  </a:ext>
                </a:extLst>
              </p:cNvPr>
              <p:cNvSpPr/>
              <p:nvPr/>
            </p:nvSpPr>
            <p:spPr bwMode="gray">
              <a:xfrm>
                <a:off x="7476442" y="5938622"/>
                <a:ext cx="389904" cy="45719"/>
              </a:xfrm>
              <a:custGeom>
                <a:avLst/>
                <a:gdLst>
                  <a:gd name="connsiteX0" fmla="*/ 13199 w 181858"/>
                  <a:gd name="connsiteY0" fmla="*/ 13199 h 23465"/>
                  <a:gd name="connsiteX1" fmla="*/ 171417 w 181858"/>
                  <a:gd name="connsiteY1" fmla="*/ 13199 h 23465"/>
                </a:gdLst>
                <a:ahLst/>
                <a:cxnLst>
                  <a:cxn ang="0">
                    <a:pos x="connsiteX0" y="connsiteY0"/>
                  </a:cxn>
                  <a:cxn ang="0">
                    <a:pos x="connsiteX1" y="connsiteY1"/>
                  </a:cxn>
                </a:cxnLst>
                <a:rect l="l" t="t" r="r" b="b"/>
                <a:pathLst>
                  <a:path w="181858" h="23465">
                    <a:moveTo>
                      <a:pt x="13199" y="13199"/>
                    </a:moveTo>
                    <a:lnTo>
                      <a:pt x="171417" y="13199"/>
                    </a:lnTo>
                  </a:path>
                </a:pathLst>
              </a:custGeom>
              <a:noFill/>
              <a:ln w="15875" cap="rnd">
                <a:solidFill>
                  <a:schemeClr val="bg1"/>
                </a:solidFill>
                <a:prstDash val="solid"/>
                <a:round/>
              </a:ln>
            </p:spPr>
            <p:txBody>
              <a:bodyPr rtlCol="0" anchor="ctr"/>
              <a:lstStyle/>
              <a:p>
                <a:endParaRPr lang="de-DE"/>
              </a:p>
            </p:txBody>
          </p:sp>
          <p:sp>
            <p:nvSpPr>
              <p:cNvPr id="36" name="Freihandform: Form 172">
                <a:extLst>
                  <a:ext uri="{FF2B5EF4-FFF2-40B4-BE49-F238E27FC236}">
                    <a16:creationId xmlns:a16="http://schemas.microsoft.com/office/drawing/2014/main" id="{EDD4A403-9BDE-1A2F-DD4E-2F2021355F5E}"/>
                  </a:ext>
                </a:extLst>
              </p:cNvPr>
              <p:cNvSpPr/>
              <p:nvPr/>
            </p:nvSpPr>
            <p:spPr bwMode="gray">
              <a:xfrm>
                <a:off x="7476442" y="5988589"/>
                <a:ext cx="389904" cy="45719"/>
              </a:xfrm>
              <a:custGeom>
                <a:avLst/>
                <a:gdLst>
                  <a:gd name="connsiteX0" fmla="*/ 13199 w 181858"/>
                  <a:gd name="connsiteY0" fmla="*/ 13199 h 23465"/>
                  <a:gd name="connsiteX1" fmla="*/ 171417 w 181858"/>
                  <a:gd name="connsiteY1" fmla="*/ 13199 h 23465"/>
                </a:gdLst>
                <a:ahLst/>
                <a:cxnLst>
                  <a:cxn ang="0">
                    <a:pos x="connsiteX0" y="connsiteY0"/>
                  </a:cxn>
                  <a:cxn ang="0">
                    <a:pos x="connsiteX1" y="connsiteY1"/>
                  </a:cxn>
                </a:cxnLst>
                <a:rect l="l" t="t" r="r" b="b"/>
                <a:pathLst>
                  <a:path w="181858" h="23465">
                    <a:moveTo>
                      <a:pt x="13199" y="13199"/>
                    </a:moveTo>
                    <a:lnTo>
                      <a:pt x="171417" y="13199"/>
                    </a:lnTo>
                  </a:path>
                </a:pathLst>
              </a:custGeom>
              <a:noFill/>
              <a:ln w="15875" cap="rnd">
                <a:solidFill>
                  <a:schemeClr val="bg1"/>
                </a:solidFill>
                <a:prstDash val="solid"/>
                <a:round/>
              </a:ln>
            </p:spPr>
            <p:txBody>
              <a:bodyPr rtlCol="0" anchor="ctr"/>
              <a:lstStyle/>
              <a:p>
                <a:endParaRPr lang="de-DE"/>
              </a:p>
            </p:txBody>
          </p:sp>
          <p:sp>
            <p:nvSpPr>
              <p:cNvPr id="37" name="Freihandform: Form 173">
                <a:extLst>
                  <a:ext uri="{FF2B5EF4-FFF2-40B4-BE49-F238E27FC236}">
                    <a16:creationId xmlns:a16="http://schemas.microsoft.com/office/drawing/2014/main" id="{E4C89012-A8B7-9862-6D06-DB42DC8F9953}"/>
                  </a:ext>
                </a:extLst>
              </p:cNvPr>
              <p:cNvSpPr/>
              <p:nvPr/>
            </p:nvSpPr>
            <p:spPr bwMode="gray">
              <a:xfrm>
                <a:off x="7476442" y="6038556"/>
                <a:ext cx="389904" cy="45719"/>
              </a:xfrm>
              <a:custGeom>
                <a:avLst/>
                <a:gdLst>
                  <a:gd name="connsiteX0" fmla="*/ 13199 w 181858"/>
                  <a:gd name="connsiteY0" fmla="*/ 13199 h 23465"/>
                  <a:gd name="connsiteX1" fmla="*/ 171417 w 181858"/>
                  <a:gd name="connsiteY1" fmla="*/ 13199 h 23465"/>
                </a:gdLst>
                <a:ahLst/>
                <a:cxnLst>
                  <a:cxn ang="0">
                    <a:pos x="connsiteX0" y="connsiteY0"/>
                  </a:cxn>
                  <a:cxn ang="0">
                    <a:pos x="connsiteX1" y="connsiteY1"/>
                  </a:cxn>
                </a:cxnLst>
                <a:rect l="l" t="t" r="r" b="b"/>
                <a:pathLst>
                  <a:path w="181858" h="23465">
                    <a:moveTo>
                      <a:pt x="13199" y="13199"/>
                    </a:moveTo>
                    <a:lnTo>
                      <a:pt x="171417" y="13199"/>
                    </a:lnTo>
                  </a:path>
                </a:pathLst>
              </a:custGeom>
              <a:noFill/>
              <a:ln w="15875" cap="rnd">
                <a:solidFill>
                  <a:schemeClr val="bg1"/>
                </a:solidFill>
                <a:prstDash val="solid"/>
                <a:round/>
              </a:ln>
            </p:spPr>
            <p:txBody>
              <a:bodyPr rtlCol="0" anchor="ctr"/>
              <a:lstStyle/>
              <a:p>
                <a:endParaRPr lang="de-DE"/>
              </a:p>
            </p:txBody>
          </p:sp>
        </p:grpSp>
        <p:sp>
          <p:nvSpPr>
            <p:cNvPr id="7" name="Ellipse 192">
              <a:extLst>
                <a:ext uri="{FF2B5EF4-FFF2-40B4-BE49-F238E27FC236}">
                  <a16:creationId xmlns:a16="http://schemas.microsoft.com/office/drawing/2014/main" id="{CA99E55A-C7AA-45CE-BC4A-7C02F3D372F7}"/>
                </a:ext>
              </a:extLst>
            </p:cNvPr>
            <p:cNvSpPr/>
            <p:nvPr/>
          </p:nvSpPr>
          <p:spPr bwMode="gray">
            <a:xfrm>
              <a:off x="524852" y="1924636"/>
              <a:ext cx="1404000" cy="140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350">
                <a:latin typeface="TheSans UHH Regular" panose="020B0604020202020204" charset="0"/>
                <a:cs typeface="TheSans UHH Regular" panose="020B0604020202020204" charset="0"/>
              </a:endParaRPr>
            </a:p>
          </p:txBody>
        </p:sp>
        <p:grpSp>
          <p:nvGrpSpPr>
            <p:cNvPr id="8" name="Gruppieren 7">
              <a:extLst>
                <a:ext uri="{FF2B5EF4-FFF2-40B4-BE49-F238E27FC236}">
                  <a16:creationId xmlns:a16="http://schemas.microsoft.com/office/drawing/2014/main" id="{4ECF4DE4-A39A-A56C-6CA1-D449070926EC}"/>
                </a:ext>
              </a:extLst>
            </p:cNvPr>
            <p:cNvGrpSpPr>
              <a:grpSpLocks noChangeAspect="1"/>
            </p:cNvGrpSpPr>
            <p:nvPr/>
          </p:nvGrpSpPr>
          <p:grpSpPr bwMode="gray">
            <a:xfrm>
              <a:off x="864807" y="2301348"/>
              <a:ext cx="720000" cy="666269"/>
              <a:chOff x="492200" y="2150661"/>
              <a:chExt cx="1226067" cy="1134570"/>
            </a:xfrm>
          </p:grpSpPr>
          <p:grpSp>
            <p:nvGrpSpPr>
              <p:cNvPr id="13" name="Gruppieren 12">
                <a:extLst>
                  <a:ext uri="{FF2B5EF4-FFF2-40B4-BE49-F238E27FC236}">
                    <a16:creationId xmlns:a16="http://schemas.microsoft.com/office/drawing/2014/main" id="{336CD091-BD11-5A84-5FAE-2E74BD5C9CCE}"/>
                  </a:ext>
                </a:extLst>
              </p:cNvPr>
              <p:cNvGrpSpPr>
                <a:grpSpLocks noChangeAspect="1"/>
              </p:cNvGrpSpPr>
              <p:nvPr/>
            </p:nvGrpSpPr>
            <p:grpSpPr bwMode="gray">
              <a:xfrm>
                <a:off x="876421" y="2675357"/>
                <a:ext cx="465033" cy="595013"/>
                <a:chOff x="9753218" y="1848380"/>
                <a:chExt cx="584508" cy="747881"/>
              </a:xfrm>
            </p:grpSpPr>
            <p:grpSp>
              <p:nvGrpSpPr>
                <p:cNvPr id="20" name="Gruppieren 19">
                  <a:extLst>
                    <a:ext uri="{FF2B5EF4-FFF2-40B4-BE49-F238E27FC236}">
                      <a16:creationId xmlns:a16="http://schemas.microsoft.com/office/drawing/2014/main" id="{32E5597A-9A7D-256C-4F43-995939CD925C}"/>
                    </a:ext>
                  </a:extLst>
                </p:cNvPr>
                <p:cNvGrpSpPr/>
                <p:nvPr/>
              </p:nvGrpSpPr>
              <p:grpSpPr bwMode="gray">
                <a:xfrm>
                  <a:off x="9825469" y="1848380"/>
                  <a:ext cx="436863" cy="469115"/>
                  <a:chOff x="4252839" y="1875184"/>
                  <a:chExt cx="560123" cy="601477"/>
                </a:xfrm>
              </p:grpSpPr>
              <p:sp>
                <p:nvSpPr>
                  <p:cNvPr id="23" name="Freihandform: Form 29">
                    <a:extLst>
                      <a:ext uri="{FF2B5EF4-FFF2-40B4-BE49-F238E27FC236}">
                        <a16:creationId xmlns:a16="http://schemas.microsoft.com/office/drawing/2014/main" id="{C00BC99D-63E3-8B47-A0C3-3604D2765447}"/>
                      </a:ext>
                    </a:extLst>
                  </p:cNvPr>
                  <p:cNvSpPr/>
                  <p:nvPr/>
                </p:nvSpPr>
                <p:spPr bwMode="gray">
                  <a:xfrm>
                    <a:off x="4472297" y="2326900"/>
                    <a:ext cx="117839" cy="61725"/>
                  </a:xfrm>
                  <a:custGeom>
                    <a:avLst/>
                    <a:gdLst>
                      <a:gd name="connsiteX0" fmla="*/ 158418 w 171042"/>
                      <a:gd name="connsiteY0" fmla="*/ 18326 h 89593"/>
                      <a:gd name="connsiteX1" fmla="*/ 88372 w 171042"/>
                      <a:gd name="connsiteY1" fmla="*/ 71268 h 89593"/>
                      <a:gd name="connsiteX2" fmla="*/ 18326 w 171042"/>
                      <a:gd name="connsiteY2" fmla="*/ 18326 h 89593"/>
                    </a:gdLst>
                    <a:ahLst/>
                    <a:cxnLst>
                      <a:cxn ang="0">
                        <a:pos x="connsiteX0" y="connsiteY0"/>
                      </a:cxn>
                      <a:cxn ang="0">
                        <a:pos x="connsiteX1" y="connsiteY1"/>
                      </a:cxn>
                      <a:cxn ang="0">
                        <a:pos x="connsiteX2" y="connsiteY2"/>
                      </a:cxn>
                    </a:cxnLst>
                    <a:rect l="l" t="t" r="r" b="b"/>
                    <a:pathLst>
                      <a:path w="171042" h="89593">
                        <a:moveTo>
                          <a:pt x="158418" y="18326"/>
                        </a:moveTo>
                        <a:lnTo>
                          <a:pt x="88372" y="71268"/>
                        </a:lnTo>
                        <a:lnTo>
                          <a:pt x="18326" y="18326"/>
                        </a:lnTo>
                      </a:path>
                    </a:pathLst>
                  </a:custGeom>
                  <a:noFill/>
                  <a:ln w="19050" cap="rnd">
                    <a:solidFill>
                      <a:schemeClr val="bg1"/>
                    </a:solidFill>
                    <a:prstDash val="solid"/>
                    <a:round/>
                  </a:ln>
                </p:spPr>
                <p:txBody>
                  <a:bodyPr rtlCol="0" anchor="ctr"/>
                  <a:lstStyle/>
                  <a:p>
                    <a:endParaRPr lang="de-DE"/>
                  </a:p>
                </p:txBody>
              </p:sp>
              <p:sp>
                <p:nvSpPr>
                  <p:cNvPr id="24" name="Freihandform: Form 30">
                    <a:extLst>
                      <a:ext uri="{FF2B5EF4-FFF2-40B4-BE49-F238E27FC236}">
                        <a16:creationId xmlns:a16="http://schemas.microsoft.com/office/drawing/2014/main" id="{BD47A182-7E4A-E013-4066-BD504D5E3F9A}"/>
                      </a:ext>
                    </a:extLst>
                  </p:cNvPr>
                  <p:cNvSpPr/>
                  <p:nvPr/>
                </p:nvSpPr>
                <p:spPr bwMode="gray">
                  <a:xfrm>
                    <a:off x="4606690" y="2045490"/>
                    <a:ext cx="206272" cy="431171"/>
                  </a:xfrm>
                  <a:custGeom>
                    <a:avLst/>
                    <a:gdLst>
                      <a:gd name="connsiteX0" fmla="*/ 81042 w 342085"/>
                      <a:gd name="connsiteY0" fmla="*/ 725303 h 741185"/>
                      <a:gd name="connsiteX1" fmla="*/ 325389 w 342085"/>
                      <a:gd name="connsiteY1" fmla="*/ 674804 h 741185"/>
                      <a:gd name="connsiteX2" fmla="*/ 292809 w 342085"/>
                      <a:gd name="connsiteY2" fmla="*/ 512721 h 741185"/>
                      <a:gd name="connsiteX3" fmla="*/ 238238 w 342085"/>
                      <a:gd name="connsiteY3" fmla="*/ 421498 h 741185"/>
                      <a:gd name="connsiteX4" fmla="*/ 184482 w 342085"/>
                      <a:gd name="connsiteY4" fmla="*/ 392991 h 741185"/>
                      <a:gd name="connsiteX5" fmla="*/ 46019 w 342085"/>
                      <a:gd name="connsiteY5" fmla="*/ 353081 h 741185"/>
                      <a:gd name="connsiteX6" fmla="*/ 37874 w 342085"/>
                      <a:gd name="connsiteY6" fmla="*/ 349009 h 741185"/>
                      <a:gd name="connsiteX7" fmla="*/ 24842 w 342085"/>
                      <a:gd name="connsiteY7" fmla="*/ 327832 h 741185"/>
                      <a:gd name="connsiteX8" fmla="*/ 18326 w 342085"/>
                      <a:gd name="connsiteY8" fmla="*/ 273261 h 741185"/>
                      <a:gd name="connsiteX9" fmla="*/ 99775 w 342085"/>
                      <a:gd name="connsiteY9" fmla="*/ 146201 h 741185"/>
                      <a:gd name="connsiteX10" fmla="*/ 143757 w 342085"/>
                      <a:gd name="connsiteY10" fmla="*/ 81856 h 741185"/>
                      <a:gd name="connsiteX11" fmla="*/ 105476 w 342085"/>
                      <a:gd name="connsiteY11" fmla="*/ 18326 h 741185"/>
                      <a:gd name="connsiteX0" fmla="*/ 307063 w 307064"/>
                      <a:gd name="connsiteY0" fmla="*/ 656478 h 656478"/>
                      <a:gd name="connsiteX1" fmla="*/ 274483 w 307064"/>
                      <a:gd name="connsiteY1" fmla="*/ 494395 h 656478"/>
                      <a:gd name="connsiteX2" fmla="*/ 219912 w 307064"/>
                      <a:gd name="connsiteY2" fmla="*/ 403172 h 656478"/>
                      <a:gd name="connsiteX3" fmla="*/ 166156 w 307064"/>
                      <a:gd name="connsiteY3" fmla="*/ 374665 h 656478"/>
                      <a:gd name="connsiteX4" fmla="*/ 27693 w 307064"/>
                      <a:gd name="connsiteY4" fmla="*/ 334755 h 656478"/>
                      <a:gd name="connsiteX5" fmla="*/ 19548 w 307064"/>
                      <a:gd name="connsiteY5" fmla="*/ 330683 h 656478"/>
                      <a:gd name="connsiteX6" fmla="*/ 6516 w 307064"/>
                      <a:gd name="connsiteY6" fmla="*/ 309506 h 656478"/>
                      <a:gd name="connsiteX7" fmla="*/ 0 w 307064"/>
                      <a:gd name="connsiteY7" fmla="*/ 254935 h 656478"/>
                      <a:gd name="connsiteX8" fmla="*/ 81449 w 307064"/>
                      <a:gd name="connsiteY8" fmla="*/ 127875 h 656478"/>
                      <a:gd name="connsiteX9" fmla="*/ 125431 w 307064"/>
                      <a:gd name="connsiteY9" fmla="*/ 63530 h 656478"/>
                      <a:gd name="connsiteX10" fmla="*/ 87150 w 307064"/>
                      <a:gd name="connsiteY10" fmla="*/ 0 h 656478"/>
                      <a:gd name="connsiteX0" fmla="*/ 299404 w 299404"/>
                      <a:gd name="connsiteY0" fmla="*/ 625842 h 625842"/>
                      <a:gd name="connsiteX1" fmla="*/ 274483 w 299404"/>
                      <a:gd name="connsiteY1" fmla="*/ 494395 h 625842"/>
                      <a:gd name="connsiteX2" fmla="*/ 219912 w 299404"/>
                      <a:gd name="connsiteY2" fmla="*/ 403172 h 625842"/>
                      <a:gd name="connsiteX3" fmla="*/ 166156 w 299404"/>
                      <a:gd name="connsiteY3" fmla="*/ 374665 h 625842"/>
                      <a:gd name="connsiteX4" fmla="*/ 27693 w 299404"/>
                      <a:gd name="connsiteY4" fmla="*/ 334755 h 625842"/>
                      <a:gd name="connsiteX5" fmla="*/ 19548 w 299404"/>
                      <a:gd name="connsiteY5" fmla="*/ 330683 h 625842"/>
                      <a:gd name="connsiteX6" fmla="*/ 6516 w 299404"/>
                      <a:gd name="connsiteY6" fmla="*/ 309506 h 625842"/>
                      <a:gd name="connsiteX7" fmla="*/ 0 w 299404"/>
                      <a:gd name="connsiteY7" fmla="*/ 254935 h 625842"/>
                      <a:gd name="connsiteX8" fmla="*/ 81449 w 299404"/>
                      <a:gd name="connsiteY8" fmla="*/ 127875 h 625842"/>
                      <a:gd name="connsiteX9" fmla="*/ 125431 w 299404"/>
                      <a:gd name="connsiteY9" fmla="*/ 63530 h 625842"/>
                      <a:gd name="connsiteX10" fmla="*/ 87150 w 299404"/>
                      <a:gd name="connsiteY10" fmla="*/ 0 h 62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404" h="625842">
                        <a:moveTo>
                          <a:pt x="299404" y="625842"/>
                        </a:moveTo>
                        <a:lnTo>
                          <a:pt x="274483" y="494395"/>
                        </a:lnTo>
                        <a:cubicBezTo>
                          <a:pt x="267153" y="458557"/>
                          <a:pt x="247605" y="425978"/>
                          <a:pt x="219912" y="403172"/>
                        </a:cubicBezTo>
                        <a:cubicBezTo>
                          <a:pt x="201993" y="388511"/>
                          <a:pt x="184075" y="378738"/>
                          <a:pt x="166156" y="374665"/>
                        </a:cubicBezTo>
                        <a:lnTo>
                          <a:pt x="27693" y="334755"/>
                        </a:lnTo>
                        <a:cubicBezTo>
                          <a:pt x="24435" y="333941"/>
                          <a:pt x="21991" y="332312"/>
                          <a:pt x="19548" y="330683"/>
                        </a:cubicBezTo>
                        <a:cubicBezTo>
                          <a:pt x="12217" y="325796"/>
                          <a:pt x="7330" y="317651"/>
                          <a:pt x="6516" y="309506"/>
                        </a:cubicBezTo>
                        <a:lnTo>
                          <a:pt x="0" y="254935"/>
                        </a:lnTo>
                        <a:cubicBezTo>
                          <a:pt x="39096" y="224799"/>
                          <a:pt x="67603" y="180002"/>
                          <a:pt x="81449" y="127875"/>
                        </a:cubicBezTo>
                        <a:cubicBezTo>
                          <a:pt x="105884" y="125431"/>
                          <a:pt x="125431" y="98553"/>
                          <a:pt x="125431" y="63530"/>
                        </a:cubicBezTo>
                        <a:cubicBezTo>
                          <a:pt x="125431" y="31765"/>
                          <a:pt x="109142" y="5701"/>
                          <a:pt x="87150" y="0"/>
                        </a:cubicBezTo>
                      </a:path>
                    </a:pathLst>
                  </a:custGeom>
                  <a:noFill/>
                  <a:ln w="19050" cap="rnd">
                    <a:solidFill>
                      <a:schemeClr val="bg1"/>
                    </a:solidFill>
                    <a:prstDash val="solid"/>
                    <a:miter/>
                  </a:ln>
                </p:spPr>
                <p:txBody>
                  <a:bodyPr rtlCol="0" anchor="ctr"/>
                  <a:lstStyle/>
                  <a:p>
                    <a:endParaRPr lang="de-DE"/>
                  </a:p>
                </p:txBody>
              </p:sp>
              <p:sp>
                <p:nvSpPr>
                  <p:cNvPr id="25" name="Freihandform: Form 31">
                    <a:extLst>
                      <a:ext uri="{FF2B5EF4-FFF2-40B4-BE49-F238E27FC236}">
                        <a16:creationId xmlns:a16="http://schemas.microsoft.com/office/drawing/2014/main" id="{E0D434D5-3698-5B15-B4BD-E303D2116771}"/>
                      </a:ext>
                    </a:extLst>
                  </p:cNvPr>
                  <p:cNvSpPr/>
                  <p:nvPr/>
                </p:nvSpPr>
                <p:spPr bwMode="gray">
                  <a:xfrm>
                    <a:off x="4252839" y="2045490"/>
                    <a:ext cx="205712" cy="427972"/>
                  </a:xfrm>
                  <a:custGeom>
                    <a:avLst/>
                    <a:gdLst>
                      <a:gd name="connsiteX0" fmla="*/ 236609 w 342085"/>
                      <a:gd name="connsiteY0" fmla="*/ 18326 h 733040"/>
                      <a:gd name="connsiteX1" fmla="*/ 199957 w 342085"/>
                      <a:gd name="connsiteY1" fmla="*/ 81042 h 733040"/>
                      <a:gd name="connsiteX2" fmla="*/ 243125 w 342085"/>
                      <a:gd name="connsiteY2" fmla="*/ 145386 h 733040"/>
                      <a:gd name="connsiteX3" fmla="*/ 324574 w 342085"/>
                      <a:gd name="connsiteY3" fmla="*/ 272447 h 733040"/>
                      <a:gd name="connsiteX4" fmla="*/ 318058 w 342085"/>
                      <a:gd name="connsiteY4" fmla="*/ 327017 h 733040"/>
                      <a:gd name="connsiteX5" fmla="*/ 305026 w 342085"/>
                      <a:gd name="connsiteY5" fmla="*/ 348194 h 733040"/>
                      <a:gd name="connsiteX6" fmla="*/ 296881 w 342085"/>
                      <a:gd name="connsiteY6" fmla="*/ 352267 h 733040"/>
                      <a:gd name="connsiteX7" fmla="*/ 159233 w 342085"/>
                      <a:gd name="connsiteY7" fmla="*/ 392177 h 733040"/>
                      <a:gd name="connsiteX8" fmla="*/ 105476 w 342085"/>
                      <a:gd name="connsiteY8" fmla="*/ 420684 h 733040"/>
                      <a:gd name="connsiteX9" fmla="*/ 50906 w 342085"/>
                      <a:gd name="connsiteY9" fmla="*/ 511907 h 733040"/>
                      <a:gd name="connsiteX10" fmla="*/ 18326 w 342085"/>
                      <a:gd name="connsiteY10" fmla="*/ 673990 h 733040"/>
                      <a:gd name="connsiteX11" fmla="*/ 237424 w 342085"/>
                      <a:gd name="connsiteY11" fmla="*/ 719601 h 733040"/>
                      <a:gd name="connsiteX0" fmla="*/ 218283 w 306247"/>
                      <a:gd name="connsiteY0" fmla="*/ 0 h 701275"/>
                      <a:gd name="connsiteX1" fmla="*/ 181631 w 306247"/>
                      <a:gd name="connsiteY1" fmla="*/ 62716 h 701275"/>
                      <a:gd name="connsiteX2" fmla="*/ 224799 w 306247"/>
                      <a:gd name="connsiteY2" fmla="*/ 127060 h 701275"/>
                      <a:gd name="connsiteX3" fmla="*/ 306248 w 306247"/>
                      <a:gd name="connsiteY3" fmla="*/ 254121 h 701275"/>
                      <a:gd name="connsiteX4" fmla="*/ 299732 w 306247"/>
                      <a:gd name="connsiteY4" fmla="*/ 308691 h 701275"/>
                      <a:gd name="connsiteX5" fmla="*/ 286700 w 306247"/>
                      <a:gd name="connsiteY5" fmla="*/ 329868 h 701275"/>
                      <a:gd name="connsiteX6" fmla="*/ 278555 w 306247"/>
                      <a:gd name="connsiteY6" fmla="*/ 333941 h 701275"/>
                      <a:gd name="connsiteX7" fmla="*/ 140907 w 306247"/>
                      <a:gd name="connsiteY7" fmla="*/ 373851 h 701275"/>
                      <a:gd name="connsiteX8" fmla="*/ 87150 w 306247"/>
                      <a:gd name="connsiteY8" fmla="*/ 402358 h 701275"/>
                      <a:gd name="connsiteX9" fmla="*/ 32580 w 306247"/>
                      <a:gd name="connsiteY9" fmla="*/ 493581 h 701275"/>
                      <a:gd name="connsiteX10" fmla="*/ 0 w 306247"/>
                      <a:gd name="connsiteY10" fmla="*/ 655664 h 701275"/>
                      <a:gd name="connsiteX11" fmla="*/ 199006 w 306247"/>
                      <a:gd name="connsiteY11" fmla="*/ 701275 h 701275"/>
                      <a:gd name="connsiteX0" fmla="*/ 218283 w 306247"/>
                      <a:gd name="connsiteY0" fmla="*/ 0 h 655663"/>
                      <a:gd name="connsiteX1" fmla="*/ 181631 w 306247"/>
                      <a:gd name="connsiteY1" fmla="*/ 62716 h 655663"/>
                      <a:gd name="connsiteX2" fmla="*/ 224799 w 306247"/>
                      <a:gd name="connsiteY2" fmla="*/ 127060 h 655663"/>
                      <a:gd name="connsiteX3" fmla="*/ 306248 w 306247"/>
                      <a:gd name="connsiteY3" fmla="*/ 254121 h 655663"/>
                      <a:gd name="connsiteX4" fmla="*/ 299732 w 306247"/>
                      <a:gd name="connsiteY4" fmla="*/ 308691 h 655663"/>
                      <a:gd name="connsiteX5" fmla="*/ 286700 w 306247"/>
                      <a:gd name="connsiteY5" fmla="*/ 329868 h 655663"/>
                      <a:gd name="connsiteX6" fmla="*/ 278555 w 306247"/>
                      <a:gd name="connsiteY6" fmla="*/ 333941 h 655663"/>
                      <a:gd name="connsiteX7" fmla="*/ 140907 w 306247"/>
                      <a:gd name="connsiteY7" fmla="*/ 373851 h 655663"/>
                      <a:gd name="connsiteX8" fmla="*/ 87150 w 306247"/>
                      <a:gd name="connsiteY8" fmla="*/ 402358 h 655663"/>
                      <a:gd name="connsiteX9" fmla="*/ 32580 w 306247"/>
                      <a:gd name="connsiteY9" fmla="*/ 493581 h 655663"/>
                      <a:gd name="connsiteX10" fmla="*/ 0 w 306247"/>
                      <a:gd name="connsiteY10" fmla="*/ 655664 h 655663"/>
                      <a:gd name="connsiteX0" fmla="*/ 210624 w 298589"/>
                      <a:gd name="connsiteY0" fmla="*/ 0 h 621199"/>
                      <a:gd name="connsiteX1" fmla="*/ 173972 w 298589"/>
                      <a:gd name="connsiteY1" fmla="*/ 62716 h 621199"/>
                      <a:gd name="connsiteX2" fmla="*/ 217140 w 298589"/>
                      <a:gd name="connsiteY2" fmla="*/ 127060 h 621199"/>
                      <a:gd name="connsiteX3" fmla="*/ 298589 w 298589"/>
                      <a:gd name="connsiteY3" fmla="*/ 254121 h 621199"/>
                      <a:gd name="connsiteX4" fmla="*/ 292073 w 298589"/>
                      <a:gd name="connsiteY4" fmla="*/ 308691 h 621199"/>
                      <a:gd name="connsiteX5" fmla="*/ 279041 w 298589"/>
                      <a:gd name="connsiteY5" fmla="*/ 329868 h 621199"/>
                      <a:gd name="connsiteX6" fmla="*/ 270896 w 298589"/>
                      <a:gd name="connsiteY6" fmla="*/ 333941 h 621199"/>
                      <a:gd name="connsiteX7" fmla="*/ 133248 w 298589"/>
                      <a:gd name="connsiteY7" fmla="*/ 373851 h 621199"/>
                      <a:gd name="connsiteX8" fmla="*/ 79491 w 298589"/>
                      <a:gd name="connsiteY8" fmla="*/ 402358 h 621199"/>
                      <a:gd name="connsiteX9" fmla="*/ 24921 w 298589"/>
                      <a:gd name="connsiteY9" fmla="*/ 493581 h 621199"/>
                      <a:gd name="connsiteX10" fmla="*/ 0 w 298589"/>
                      <a:gd name="connsiteY10" fmla="*/ 621199 h 62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589" h="621199">
                        <a:moveTo>
                          <a:pt x="210624" y="0"/>
                        </a:moveTo>
                        <a:cubicBezTo>
                          <a:pt x="189447" y="6516"/>
                          <a:pt x="173972" y="31765"/>
                          <a:pt x="173972" y="62716"/>
                        </a:cubicBezTo>
                        <a:cubicBezTo>
                          <a:pt x="173972" y="96924"/>
                          <a:pt x="192705" y="124617"/>
                          <a:pt x="217140" y="127060"/>
                        </a:cubicBezTo>
                        <a:cubicBezTo>
                          <a:pt x="230986" y="179188"/>
                          <a:pt x="259493" y="224799"/>
                          <a:pt x="298589" y="254121"/>
                        </a:cubicBezTo>
                        <a:lnTo>
                          <a:pt x="292073" y="308691"/>
                        </a:lnTo>
                        <a:cubicBezTo>
                          <a:pt x="291259" y="317651"/>
                          <a:pt x="286372" y="324981"/>
                          <a:pt x="279041" y="329868"/>
                        </a:cubicBezTo>
                        <a:cubicBezTo>
                          <a:pt x="276598" y="331497"/>
                          <a:pt x="273340" y="333126"/>
                          <a:pt x="270896" y="333941"/>
                        </a:cubicBezTo>
                        <a:lnTo>
                          <a:pt x="133248" y="373851"/>
                        </a:lnTo>
                        <a:cubicBezTo>
                          <a:pt x="115329" y="377923"/>
                          <a:pt x="97410" y="387697"/>
                          <a:pt x="79491" y="402358"/>
                        </a:cubicBezTo>
                        <a:cubicBezTo>
                          <a:pt x="50984" y="425978"/>
                          <a:pt x="31436" y="458557"/>
                          <a:pt x="24921" y="493581"/>
                        </a:cubicBezTo>
                        <a:lnTo>
                          <a:pt x="0" y="621199"/>
                        </a:lnTo>
                      </a:path>
                    </a:pathLst>
                  </a:custGeom>
                  <a:noFill/>
                  <a:ln w="19050" cap="rnd">
                    <a:solidFill>
                      <a:schemeClr val="bg1"/>
                    </a:solidFill>
                    <a:prstDash val="solid"/>
                    <a:miter/>
                  </a:ln>
                </p:spPr>
                <p:txBody>
                  <a:bodyPr rtlCol="0" anchor="ctr"/>
                  <a:lstStyle/>
                  <a:p>
                    <a:endParaRPr lang="de-DE"/>
                  </a:p>
                </p:txBody>
              </p:sp>
              <p:sp>
                <p:nvSpPr>
                  <p:cNvPr id="26" name="Freihandform: Form 32">
                    <a:extLst>
                      <a:ext uri="{FF2B5EF4-FFF2-40B4-BE49-F238E27FC236}">
                        <a16:creationId xmlns:a16="http://schemas.microsoft.com/office/drawing/2014/main" id="{46424C53-6501-3002-D014-50E6EDE5A7D1}"/>
                      </a:ext>
                    </a:extLst>
                  </p:cNvPr>
                  <p:cNvSpPr/>
                  <p:nvPr/>
                </p:nvSpPr>
                <p:spPr bwMode="gray">
                  <a:xfrm>
                    <a:off x="4385257" y="1875184"/>
                    <a:ext cx="291791" cy="179564"/>
                  </a:xfrm>
                  <a:custGeom>
                    <a:avLst/>
                    <a:gdLst>
                      <a:gd name="connsiteX0" fmla="*/ 408558 w 423534"/>
                      <a:gd name="connsiteY0" fmla="*/ 247198 h 260636"/>
                      <a:gd name="connsiteX1" fmla="*/ 213895 w 423534"/>
                      <a:gd name="connsiteY1" fmla="*/ 18326 h 260636"/>
                      <a:gd name="connsiteX2" fmla="*/ 18418 w 423534"/>
                      <a:gd name="connsiteY2" fmla="*/ 248012 h 260636"/>
                    </a:gdLst>
                    <a:ahLst/>
                    <a:cxnLst>
                      <a:cxn ang="0">
                        <a:pos x="connsiteX0" y="connsiteY0"/>
                      </a:cxn>
                      <a:cxn ang="0">
                        <a:pos x="connsiteX1" y="connsiteY1"/>
                      </a:cxn>
                      <a:cxn ang="0">
                        <a:pos x="connsiteX2" y="connsiteY2"/>
                      </a:cxn>
                    </a:cxnLst>
                    <a:rect l="l" t="t" r="r" b="b"/>
                    <a:pathLst>
                      <a:path w="423534" h="260636">
                        <a:moveTo>
                          <a:pt x="408558" y="247198"/>
                        </a:moveTo>
                        <a:cubicBezTo>
                          <a:pt x="408558" y="247198"/>
                          <a:pt x="419961" y="18326"/>
                          <a:pt x="213895" y="18326"/>
                        </a:cubicBezTo>
                        <a:cubicBezTo>
                          <a:pt x="7830" y="18326"/>
                          <a:pt x="18418" y="248012"/>
                          <a:pt x="18418" y="248012"/>
                        </a:cubicBezTo>
                      </a:path>
                    </a:pathLst>
                  </a:custGeom>
                  <a:noFill/>
                  <a:ln w="19050" cap="rnd">
                    <a:solidFill>
                      <a:schemeClr val="bg1"/>
                    </a:solidFill>
                    <a:prstDash val="solid"/>
                    <a:miter/>
                  </a:ln>
                </p:spPr>
                <p:txBody>
                  <a:bodyPr rtlCol="0" anchor="ctr"/>
                  <a:lstStyle/>
                  <a:p>
                    <a:endParaRPr lang="de-DE"/>
                  </a:p>
                </p:txBody>
              </p:sp>
              <p:sp>
                <p:nvSpPr>
                  <p:cNvPr id="27" name="Freihandform: Form 33">
                    <a:extLst>
                      <a:ext uri="{FF2B5EF4-FFF2-40B4-BE49-F238E27FC236}">
                        <a16:creationId xmlns:a16="http://schemas.microsoft.com/office/drawing/2014/main" id="{BE75CFCA-4132-5A19-117B-647522AE8A69}"/>
                      </a:ext>
                    </a:extLst>
                  </p:cNvPr>
                  <p:cNvSpPr/>
                  <p:nvPr/>
                </p:nvSpPr>
                <p:spPr bwMode="gray">
                  <a:xfrm>
                    <a:off x="4395421" y="1937850"/>
                    <a:ext cx="269346" cy="61725"/>
                  </a:xfrm>
                  <a:custGeom>
                    <a:avLst/>
                    <a:gdLst>
                      <a:gd name="connsiteX0" fmla="*/ 18326 w 390954"/>
                      <a:gd name="connsiteY0" fmla="*/ 57685 h 89593"/>
                      <a:gd name="connsiteX1" fmla="*/ 59050 w 390954"/>
                      <a:gd name="connsiteY1" fmla="*/ 22662 h 89593"/>
                      <a:gd name="connsiteX2" fmla="*/ 145386 w 390954"/>
                      <a:gd name="connsiteY2" fmla="*/ 33251 h 89593"/>
                      <a:gd name="connsiteX3" fmla="*/ 261858 w 390954"/>
                      <a:gd name="connsiteY3" fmla="*/ 76419 h 89593"/>
                      <a:gd name="connsiteX4" fmla="*/ 379145 w 390954"/>
                      <a:gd name="connsiteY4" fmla="*/ 57685 h 89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954" h="89593">
                        <a:moveTo>
                          <a:pt x="18326" y="57685"/>
                        </a:moveTo>
                        <a:cubicBezTo>
                          <a:pt x="26471" y="41395"/>
                          <a:pt x="41946" y="28364"/>
                          <a:pt x="59050" y="22662"/>
                        </a:cubicBezTo>
                        <a:cubicBezTo>
                          <a:pt x="86743" y="12888"/>
                          <a:pt x="118508" y="21033"/>
                          <a:pt x="145386" y="33251"/>
                        </a:cubicBezTo>
                        <a:cubicBezTo>
                          <a:pt x="184482" y="51169"/>
                          <a:pt x="218690" y="72346"/>
                          <a:pt x="261858" y="76419"/>
                        </a:cubicBezTo>
                        <a:cubicBezTo>
                          <a:pt x="303397" y="81306"/>
                          <a:pt x="341678" y="76419"/>
                          <a:pt x="379145" y="57685"/>
                        </a:cubicBezTo>
                      </a:path>
                    </a:pathLst>
                  </a:custGeom>
                  <a:noFill/>
                  <a:ln w="19050" cap="rnd">
                    <a:solidFill>
                      <a:schemeClr val="bg1"/>
                    </a:solidFill>
                    <a:prstDash val="solid"/>
                    <a:miter/>
                  </a:ln>
                </p:spPr>
                <p:txBody>
                  <a:bodyPr rtlCol="0" anchor="ctr"/>
                  <a:lstStyle/>
                  <a:p>
                    <a:endParaRPr lang="de-DE"/>
                  </a:p>
                </p:txBody>
              </p:sp>
              <p:sp>
                <p:nvSpPr>
                  <p:cNvPr id="28" name="Freihandform: Form 34">
                    <a:extLst>
                      <a:ext uri="{FF2B5EF4-FFF2-40B4-BE49-F238E27FC236}">
                        <a16:creationId xmlns:a16="http://schemas.microsoft.com/office/drawing/2014/main" id="{D46A03D4-20DE-435E-CB23-C8335AE34E40}"/>
                      </a:ext>
                    </a:extLst>
                  </p:cNvPr>
                  <p:cNvSpPr/>
                  <p:nvPr/>
                </p:nvSpPr>
                <p:spPr bwMode="gray">
                  <a:xfrm>
                    <a:off x="4442557" y="2237118"/>
                    <a:ext cx="179564" cy="89782"/>
                  </a:xfrm>
                  <a:custGeom>
                    <a:avLst/>
                    <a:gdLst>
                      <a:gd name="connsiteX0" fmla="*/ 243940 w 260636"/>
                      <a:gd name="connsiteY0" fmla="*/ 18326 h 130318"/>
                      <a:gd name="connsiteX1" fmla="*/ 131540 w 260636"/>
                      <a:gd name="connsiteY1" fmla="*/ 119323 h 130318"/>
                      <a:gd name="connsiteX2" fmla="*/ 18326 w 260636"/>
                      <a:gd name="connsiteY2" fmla="*/ 18326 h 130318"/>
                    </a:gdLst>
                    <a:ahLst/>
                    <a:cxnLst>
                      <a:cxn ang="0">
                        <a:pos x="connsiteX0" y="connsiteY0"/>
                      </a:cxn>
                      <a:cxn ang="0">
                        <a:pos x="connsiteX1" y="connsiteY1"/>
                      </a:cxn>
                      <a:cxn ang="0">
                        <a:pos x="connsiteX2" y="connsiteY2"/>
                      </a:cxn>
                    </a:cxnLst>
                    <a:rect l="l" t="t" r="r" b="b"/>
                    <a:pathLst>
                      <a:path w="260636" h="130318">
                        <a:moveTo>
                          <a:pt x="243940" y="18326"/>
                        </a:moveTo>
                        <a:lnTo>
                          <a:pt x="131540" y="119323"/>
                        </a:lnTo>
                        <a:lnTo>
                          <a:pt x="18326" y="18326"/>
                        </a:lnTo>
                      </a:path>
                    </a:pathLst>
                  </a:custGeom>
                  <a:noFill/>
                  <a:ln w="19050" cap="rnd">
                    <a:solidFill>
                      <a:schemeClr val="bg1"/>
                    </a:solidFill>
                    <a:prstDash val="solid"/>
                    <a:round/>
                  </a:ln>
                </p:spPr>
                <p:txBody>
                  <a:bodyPr rtlCol="0" anchor="ctr"/>
                  <a:lstStyle/>
                  <a:p>
                    <a:endParaRPr lang="de-DE"/>
                  </a:p>
                </p:txBody>
              </p:sp>
            </p:grpSp>
            <p:sp>
              <p:nvSpPr>
                <p:cNvPr id="21" name="Freihandform: Form 27">
                  <a:extLst>
                    <a:ext uri="{FF2B5EF4-FFF2-40B4-BE49-F238E27FC236}">
                      <a16:creationId xmlns:a16="http://schemas.microsoft.com/office/drawing/2014/main" id="{110E0453-8867-CF1A-DD27-996A259014D0}"/>
                    </a:ext>
                  </a:extLst>
                </p:cNvPr>
                <p:cNvSpPr/>
                <p:nvPr/>
              </p:nvSpPr>
              <p:spPr bwMode="gray">
                <a:xfrm>
                  <a:off x="9779219" y="2530090"/>
                  <a:ext cx="529365" cy="66171"/>
                </a:xfrm>
                <a:custGeom>
                  <a:avLst/>
                  <a:gdLst>
                    <a:gd name="connsiteX0" fmla="*/ 770914 w 781909"/>
                    <a:gd name="connsiteY0" fmla="*/ 85114 h 97738"/>
                    <a:gd name="connsiteX1" fmla="*/ 18326 w 781909"/>
                    <a:gd name="connsiteY1" fmla="*/ 85114 h 97738"/>
                    <a:gd name="connsiteX2" fmla="*/ 18326 w 781909"/>
                    <a:gd name="connsiteY2" fmla="*/ 85114 h 97738"/>
                    <a:gd name="connsiteX3" fmla="*/ 85114 w 781909"/>
                    <a:gd name="connsiteY3" fmla="*/ 18326 h 97738"/>
                    <a:gd name="connsiteX4" fmla="*/ 704126 w 781909"/>
                    <a:gd name="connsiteY4" fmla="*/ 18326 h 97738"/>
                    <a:gd name="connsiteX5" fmla="*/ 770914 w 781909"/>
                    <a:gd name="connsiteY5" fmla="*/ 85114 h 97738"/>
                    <a:gd name="connsiteX6" fmla="*/ 770914 w 781909"/>
                    <a:gd name="connsiteY6" fmla="*/ 85114 h 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909" h="97738">
                      <a:moveTo>
                        <a:pt x="770914" y="85114"/>
                      </a:moveTo>
                      <a:lnTo>
                        <a:pt x="18326" y="85114"/>
                      </a:lnTo>
                      <a:lnTo>
                        <a:pt x="18326" y="85114"/>
                      </a:lnTo>
                      <a:cubicBezTo>
                        <a:pt x="18326" y="48462"/>
                        <a:pt x="48462" y="18326"/>
                        <a:pt x="85114" y="18326"/>
                      </a:cubicBezTo>
                      <a:lnTo>
                        <a:pt x="704126" y="18326"/>
                      </a:lnTo>
                      <a:cubicBezTo>
                        <a:pt x="741593" y="18326"/>
                        <a:pt x="770914" y="47648"/>
                        <a:pt x="770914" y="85114"/>
                      </a:cubicBezTo>
                      <a:lnTo>
                        <a:pt x="770914" y="85114"/>
                      </a:lnTo>
                      <a:close/>
                    </a:path>
                  </a:pathLst>
                </a:custGeom>
                <a:noFill/>
                <a:ln w="19050" cap="rnd">
                  <a:solidFill>
                    <a:schemeClr val="bg1"/>
                  </a:solidFill>
                  <a:prstDash val="solid"/>
                  <a:round/>
                </a:ln>
              </p:spPr>
              <p:txBody>
                <a:bodyPr rtlCol="0" anchor="ctr"/>
                <a:lstStyle/>
                <a:p>
                  <a:endParaRPr lang="de-DE"/>
                </a:p>
              </p:txBody>
            </p:sp>
            <p:sp>
              <p:nvSpPr>
                <p:cNvPr id="22" name="Freihandform: Form 28">
                  <a:extLst>
                    <a:ext uri="{FF2B5EF4-FFF2-40B4-BE49-F238E27FC236}">
                      <a16:creationId xmlns:a16="http://schemas.microsoft.com/office/drawing/2014/main" id="{B53F6561-A513-6C59-5BF0-7A9E46506DD5}"/>
                    </a:ext>
                  </a:extLst>
                </p:cNvPr>
                <p:cNvSpPr/>
                <p:nvPr/>
              </p:nvSpPr>
              <p:spPr bwMode="gray">
                <a:xfrm>
                  <a:off x="9753218" y="2309521"/>
                  <a:ext cx="584508" cy="242625"/>
                </a:xfrm>
                <a:custGeom>
                  <a:avLst/>
                  <a:gdLst>
                    <a:gd name="connsiteX0" fmla="*/ 766151 w 863358"/>
                    <a:gd name="connsiteY0" fmla="*/ 344122 h 358375"/>
                    <a:gd name="connsiteX1" fmla="*/ 845971 w 863358"/>
                    <a:gd name="connsiteY1" fmla="*/ 76969 h 358375"/>
                    <a:gd name="connsiteX2" fmla="*/ 801989 w 863358"/>
                    <a:gd name="connsiteY2" fmla="*/ 18326 h 358375"/>
                    <a:gd name="connsiteX3" fmla="*/ 433025 w 863358"/>
                    <a:gd name="connsiteY3" fmla="*/ 18326 h 358375"/>
                    <a:gd name="connsiteX4" fmla="*/ 64062 w 863358"/>
                    <a:gd name="connsiteY4" fmla="*/ 18326 h 358375"/>
                    <a:gd name="connsiteX5" fmla="*/ 20079 w 863358"/>
                    <a:gd name="connsiteY5" fmla="*/ 76969 h 358375"/>
                    <a:gd name="connsiteX6" fmla="*/ 99899 w 863358"/>
                    <a:gd name="connsiteY6" fmla="*/ 344122 h 35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358" h="358375">
                      <a:moveTo>
                        <a:pt x="766151" y="344122"/>
                      </a:moveTo>
                      <a:lnTo>
                        <a:pt x="845971" y="76969"/>
                      </a:lnTo>
                      <a:cubicBezTo>
                        <a:pt x="854931" y="47648"/>
                        <a:pt x="832940" y="18326"/>
                        <a:pt x="801989" y="18326"/>
                      </a:cubicBezTo>
                      <a:lnTo>
                        <a:pt x="433025" y="18326"/>
                      </a:lnTo>
                      <a:lnTo>
                        <a:pt x="64062" y="18326"/>
                      </a:lnTo>
                      <a:cubicBezTo>
                        <a:pt x="33111" y="18326"/>
                        <a:pt x="11934" y="47648"/>
                        <a:pt x="20079" y="76969"/>
                      </a:cubicBezTo>
                      <a:lnTo>
                        <a:pt x="99899" y="344122"/>
                      </a:lnTo>
                    </a:path>
                  </a:pathLst>
                </a:custGeom>
                <a:noFill/>
                <a:ln w="19050" cap="rnd">
                  <a:solidFill>
                    <a:schemeClr val="bg1"/>
                  </a:solidFill>
                  <a:prstDash val="solid"/>
                  <a:round/>
                </a:ln>
              </p:spPr>
              <p:txBody>
                <a:bodyPr rtlCol="0" anchor="ctr"/>
                <a:lstStyle/>
                <a:p>
                  <a:endParaRPr lang="de-DE"/>
                </a:p>
              </p:txBody>
            </p:sp>
          </p:grpSp>
          <p:grpSp>
            <p:nvGrpSpPr>
              <p:cNvPr id="14" name="Gruppieren 13">
                <a:extLst>
                  <a:ext uri="{FF2B5EF4-FFF2-40B4-BE49-F238E27FC236}">
                    <a16:creationId xmlns:a16="http://schemas.microsoft.com/office/drawing/2014/main" id="{91437151-6177-B7E8-49AD-A4E6D28298ED}"/>
                  </a:ext>
                </a:extLst>
              </p:cNvPr>
              <p:cNvGrpSpPr>
                <a:grpSpLocks noChangeAspect="1"/>
              </p:cNvGrpSpPr>
              <p:nvPr/>
            </p:nvGrpSpPr>
            <p:grpSpPr bwMode="gray">
              <a:xfrm>
                <a:off x="492200" y="2150661"/>
                <a:ext cx="1226067" cy="1134570"/>
                <a:chOff x="9354560" y="3042983"/>
                <a:chExt cx="751925" cy="695811"/>
              </a:xfrm>
            </p:grpSpPr>
            <p:sp>
              <p:nvSpPr>
                <p:cNvPr id="15" name="Freihandform: Form 21">
                  <a:extLst>
                    <a:ext uri="{FF2B5EF4-FFF2-40B4-BE49-F238E27FC236}">
                      <a16:creationId xmlns:a16="http://schemas.microsoft.com/office/drawing/2014/main" id="{776E22E9-A04B-1608-26B3-A69342CC4F40}"/>
                    </a:ext>
                  </a:extLst>
                </p:cNvPr>
                <p:cNvSpPr/>
                <p:nvPr/>
              </p:nvSpPr>
              <p:spPr bwMode="gray">
                <a:xfrm>
                  <a:off x="9354560" y="3042983"/>
                  <a:ext cx="751925" cy="297403"/>
                </a:xfrm>
                <a:custGeom>
                  <a:avLst/>
                  <a:gdLst>
                    <a:gd name="connsiteX0" fmla="*/ 1080420 w 1091415"/>
                    <a:gd name="connsiteY0" fmla="*/ 417426 h 431679"/>
                    <a:gd name="connsiteX1" fmla="*/ 549373 w 1091415"/>
                    <a:gd name="connsiteY1" fmla="*/ 18326 h 431679"/>
                    <a:gd name="connsiteX2" fmla="*/ 18326 w 1091415"/>
                    <a:gd name="connsiteY2" fmla="*/ 417426 h 431679"/>
                  </a:gdLst>
                  <a:ahLst/>
                  <a:cxnLst>
                    <a:cxn ang="0">
                      <a:pos x="connsiteX0" y="connsiteY0"/>
                    </a:cxn>
                    <a:cxn ang="0">
                      <a:pos x="connsiteX1" y="connsiteY1"/>
                    </a:cxn>
                    <a:cxn ang="0">
                      <a:pos x="connsiteX2" y="connsiteY2"/>
                    </a:cxn>
                  </a:cxnLst>
                  <a:rect l="l" t="t" r="r" b="b"/>
                  <a:pathLst>
                    <a:path w="1091415" h="431679">
                      <a:moveTo>
                        <a:pt x="1080420" y="417426"/>
                      </a:moveTo>
                      <a:lnTo>
                        <a:pt x="549373" y="18326"/>
                      </a:lnTo>
                      <a:lnTo>
                        <a:pt x="18326" y="417426"/>
                      </a:lnTo>
                    </a:path>
                  </a:pathLst>
                </a:custGeom>
                <a:noFill/>
                <a:ln w="19050" cap="rnd">
                  <a:solidFill>
                    <a:schemeClr val="bg1"/>
                  </a:solidFill>
                  <a:prstDash val="solid"/>
                  <a:round/>
                </a:ln>
              </p:spPr>
              <p:txBody>
                <a:bodyPr rtlCol="0" anchor="ctr"/>
                <a:lstStyle/>
                <a:p>
                  <a:endParaRPr lang="de-DE"/>
                </a:p>
              </p:txBody>
            </p:sp>
            <p:sp>
              <p:nvSpPr>
                <p:cNvPr id="16" name="Freihandform: Form 22">
                  <a:extLst>
                    <a:ext uri="{FF2B5EF4-FFF2-40B4-BE49-F238E27FC236}">
                      <a16:creationId xmlns:a16="http://schemas.microsoft.com/office/drawing/2014/main" id="{8C97857A-E477-DB22-32F8-550A48753694}"/>
                    </a:ext>
                  </a:extLst>
                </p:cNvPr>
                <p:cNvSpPr/>
                <p:nvPr/>
              </p:nvSpPr>
              <p:spPr bwMode="gray">
                <a:xfrm>
                  <a:off x="9423580" y="3266315"/>
                  <a:ext cx="22446" cy="471356"/>
                </a:xfrm>
                <a:custGeom>
                  <a:avLst/>
                  <a:gdLst>
                    <a:gd name="connsiteX0" fmla="*/ 18326 w 32579"/>
                    <a:gd name="connsiteY0" fmla="*/ 18326 h 684171"/>
                    <a:gd name="connsiteX1" fmla="*/ 18326 w 32579"/>
                    <a:gd name="connsiteY1" fmla="*/ 671546 h 684171"/>
                  </a:gdLst>
                  <a:ahLst/>
                  <a:cxnLst>
                    <a:cxn ang="0">
                      <a:pos x="connsiteX0" y="connsiteY0"/>
                    </a:cxn>
                    <a:cxn ang="0">
                      <a:pos x="connsiteX1" y="connsiteY1"/>
                    </a:cxn>
                  </a:cxnLst>
                  <a:rect l="l" t="t" r="r" b="b"/>
                  <a:pathLst>
                    <a:path w="32579" h="684171">
                      <a:moveTo>
                        <a:pt x="18326" y="18326"/>
                      </a:moveTo>
                      <a:lnTo>
                        <a:pt x="18326" y="671546"/>
                      </a:lnTo>
                    </a:path>
                  </a:pathLst>
                </a:custGeom>
                <a:ln w="19050" cap="rnd">
                  <a:solidFill>
                    <a:schemeClr val="bg1"/>
                  </a:solidFill>
                  <a:prstDash val="solid"/>
                  <a:round/>
                </a:ln>
              </p:spPr>
              <p:txBody>
                <a:bodyPr rtlCol="0" anchor="ctr"/>
                <a:lstStyle/>
                <a:p>
                  <a:endParaRPr lang="de-DE"/>
                </a:p>
              </p:txBody>
            </p:sp>
            <p:sp>
              <p:nvSpPr>
                <p:cNvPr id="17" name="Freihandform: Form 23">
                  <a:extLst>
                    <a:ext uri="{FF2B5EF4-FFF2-40B4-BE49-F238E27FC236}">
                      <a16:creationId xmlns:a16="http://schemas.microsoft.com/office/drawing/2014/main" id="{7EA040C0-A08B-7A62-4479-E0823F74176D}"/>
                    </a:ext>
                  </a:extLst>
                </p:cNvPr>
                <p:cNvSpPr/>
                <p:nvPr/>
              </p:nvSpPr>
              <p:spPr bwMode="gray">
                <a:xfrm>
                  <a:off x="10017264" y="3266315"/>
                  <a:ext cx="22446" cy="471356"/>
                </a:xfrm>
                <a:custGeom>
                  <a:avLst/>
                  <a:gdLst>
                    <a:gd name="connsiteX0" fmla="*/ 18326 w 32579"/>
                    <a:gd name="connsiteY0" fmla="*/ 18326 h 684171"/>
                    <a:gd name="connsiteX1" fmla="*/ 18326 w 32579"/>
                    <a:gd name="connsiteY1" fmla="*/ 671546 h 684171"/>
                  </a:gdLst>
                  <a:ahLst/>
                  <a:cxnLst>
                    <a:cxn ang="0">
                      <a:pos x="connsiteX0" y="connsiteY0"/>
                    </a:cxn>
                    <a:cxn ang="0">
                      <a:pos x="connsiteX1" y="connsiteY1"/>
                    </a:cxn>
                  </a:cxnLst>
                  <a:rect l="l" t="t" r="r" b="b"/>
                  <a:pathLst>
                    <a:path w="32579" h="684171">
                      <a:moveTo>
                        <a:pt x="18326" y="18326"/>
                      </a:moveTo>
                      <a:lnTo>
                        <a:pt x="18326" y="671546"/>
                      </a:lnTo>
                    </a:path>
                  </a:pathLst>
                </a:custGeom>
                <a:ln w="19050" cap="rnd">
                  <a:solidFill>
                    <a:schemeClr val="bg1"/>
                  </a:solidFill>
                  <a:prstDash val="solid"/>
                  <a:round/>
                </a:ln>
              </p:spPr>
              <p:txBody>
                <a:bodyPr rtlCol="0" anchor="ctr"/>
                <a:lstStyle/>
                <a:p>
                  <a:endParaRPr lang="de-DE"/>
                </a:p>
              </p:txBody>
            </p:sp>
            <p:sp>
              <p:nvSpPr>
                <p:cNvPr id="18" name="Freihandform: Form 24">
                  <a:extLst>
                    <a:ext uri="{FF2B5EF4-FFF2-40B4-BE49-F238E27FC236}">
                      <a16:creationId xmlns:a16="http://schemas.microsoft.com/office/drawing/2014/main" id="{E97EA26F-67B1-11D1-0983-DBC63492D301}"/>
                    </a:ext>
                  </a:extLst>
                </p:cNvPr>
                <p:cNvSpPr/>
                <p:nvPr/>
              </p:nvSpPr>
              <p:spPr bwMode="gray">
                <a:xfrm>
                  <a:off x="9423580" y="3716348"/>
                  <a:ext cx="617252" cy="22446"/>
                </a:xfrm>
                <a:custGeom>
                  <a:avLst/>
                  <a:gdLst>
                    <a:gd name="connsiteX0" fmla="*/ 18326 w 895938"/>
                    <a:gd name="connsiteY0" fmla="*/ 18326 h 32579"/>
                    <a:gd name="connsiteX1" fmla="*/ 880056 w 895938"/>
                    <a:gd name="connsiteY1" fmla="*/ 18326 h 32579"/>
                  </a:gdLst>
                  <a:ahLst/>
                  <a:cxnLst>
                    <a:cxn ang="0">
                      <a:pos x="connsiteX0" y="connsiteY0"/>
                    </a:cxn>
                    <a:cxn ang="0">
                      <a:pos x="connsiteX1" y="connsiteY1"/>
                    </a:cxn>
                  </a:cxnLst>
                  <a:rect l="l" t="t" r="r" b="b"/>
                  <a:pathLst>
                    <a:path w="895938" h="32579">
                      <a:moveTo>
                        <a:pt x="18326" y="18326"/>
                      </a:moveTo>
                      <a:lnTo>
                        <a:pt x="880056" y="18326"/>
                      </a:lnTo>
                    </a:path>
                  </a:pathLst>
                </a:custGeom>
                <a:ln w="19050" cap="rnd">
                  <a:solidFill>
                    <a:schemeClr val="bg1"/>
                  </a:solidFill>
                  <a:prstDash val="solid"/>
                  <a:round/>
                </a:ln>
              </p:spPr>
              <p:txBody>
                <a:bodyPr rtlCol="0" anchor="ctr"/>
                <a:lstStyle/>
                <a:p>
                  <a:endParaRPr lang="de-DE"/>
                </a:p>
              </p:txBody>
            </p:sp>
            <p:sp>
              <p:nvSpPr>
                <p:cNvPr id="19" name="Freihandform: Form 25">
                  <a:extLst>
                    <a:ext uri="{FF2B5EF4-FFF2-40B4-BE49-F238E27FC236}">
                      <a16:creationId xmlns:a16="http://schemas.microsoft.com/office/drawing/2014/main" id="{3F96D441-78A8-CE1E-D8CE-95DAE9174F96}"/>
                    </a:ext>
                  </a:extLst>
                </p:cNvPr>
                <p:cNvSpPr/>
                <p:nvPr/>
              </p:nvSpPr>
              <p:spPr bwMode="gray">
                <a:xfrm>
                  <a:off x="9580699" y="3135570"/>
                  <a:ext cx="303014" cy="129062"/>
                </a:xfrm>
                <a:custGeom>
                  <a:avLst/>
                  <a:gdLst>
                    <a:gd name="connsiteX0" fmla="*/ 423942 w 439824"/>
                    <a:gd name="connsiteY0" fmla="*/ 170636 h 187332"/>
                    <a:gd name="connsiteX1" fmla="*/ 221134 w 439824"/>
                    <a:gd name="connsiteY1" fmla="*/ 18326 h 187332"/>
                    <a:gd name="connsiteX2" fmla="*/ 18326 w 439824"/>
                    <a:gd name="connsiteY2" fmla="*/ 170636 h 187332"/>
                  </a:gdLst>
                  <a:ahLst/>
                  <a:cxnLst>
                    <a:cxn ang="0">
                      <a:pos x="connsiteX0" y="connsiteY0"/>
                    </a:cxn>
                    <a:cxn ang="0">
                      <a:pos x="connsiteX1" y="connsiteY1"/>
                    </a:cxn>
                    <a:cxn ang="0">
                      <a:pos x="connsiteX2" y="connsiteY2"/>
                    </a:cxn>
                  </a:cxnLst>
                  <a:rect l="l" t="t" r="r" b="b"/>
                  <a:pathLst>
                    <a:path w="439824" h="187332">
                      <a:moveTo>
                        <a:pt x="423942" y="170636"/>
                      </a:moveTo>
                      <a:cubicBezTo>
                        <a:pt x="327832" y="98960"/>
                        <a:pt x="221134" y="18326"/>
                        <a:pt x="221134" y="18326"/>
                      </a:cubicBezTo>
                      <a:lnTo>
                        <a:pt x="18326" y="170636"/>
                      </a:lnTo>
                    </a:path>
                  </a:pathLst>
                </a:custGeom>
                <a:noFill/>
                <a:ln w="19050" cap="rnd">
                  <a:solidFill>
                    <a:schemeClr val="bg1"/>
                  </a:solidFill>
                  <a:prstDash val="solid"/>
                  <a:round/>
                </a:ln>
              </p:spPr>
              <p:txBody>
                <a:bodyPr rtlCol="0" anchor="ctr"/>
                <a:lstStyle/>
                <a:p>
                  <a:endParaRPr lang="de-DE"/>
                </a:p>
              </p:txBody>
            </p:sp>
          </p:grpSp>
        </p:grpSp>
        <p:sp>
          <p:nvSpPr>
            <p:cNvPr id="9" name="Rechteck 8">
              <a:extLst>
                <a:ext uri="{FF2B5EF4-FFF2-40B4-BE49-F238E27FC236}">
                  <a16:creationId xmlns:a16="http://schemas.microsoft.com/office/drawing/2014/main" id="{48464B98-060F-7BA9-0ECE-9EC4BC614ED8}"/>
                </a:ext>
              </a:extLst>
            </p:cNvPr>
            <p:cNvSpPr/>
            <p:nvPr/>
          </p:nvSpPr>
          <p:spPr>
            <a:xfrm>
              <a:off x="1371494" y="2714429"/>
              <a:ext cx="373810" cy="3705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350">
                <a:latin typeface="TheSans UHH Regular" panose="020B0604020202020204" charset="0"/>
                <a:cs typeface="TheSans UHH Regular" panose="020B0604020202020204" charset="0"/>
              </a:endParaRPr>
            </a:p>
          </p:txBody>
        </p:sp>
        <p:sp>
          <p:nvSpPr>
            <p:cNvPr id="10" name="Freihandform: Form 109">
              <a:extLst>
                <a:ext uri="{FF2B5EF4-FFF2-40B4-BE49-F238E27FC236}">
                  <a16:creationId xmlns:a16="http://schemas.microsoft.com/office/drawing/2014/main" id="{BA9FBB3E-EE37-7A2D-6D66-A3F5AEF4A42A}"/>
                </a:ext>
              </a:extLst>
            </p:cNvPr>
            <p:cNvSpPr/>
            <p:nvPr/>
          </p:nvSpPr>
          <p:spPr bwMode="gray">
            <a:xfrm>
              <a:off x="1399900" y="2758467"/>
              <a:ext cx="288000" cy="288000"/>
            </a:xfrm>
            <a:custGeom>
              <a:avLst/>
              <a:gdLst>
                <a:gd name="connsiteX0" fmla="*/ 296881 w 309505"/>
                <a:gd name="connsiteY0" fmla="*/ 157604 h 309505"/>
                <a:gd name="connsiteX1" fmla="*/ 157604 w 309505"/>
                <a:gd name="connsiteY1" fmla="*/ 18326 h 309505"/>
                <a:gd name="connsiteX2" fmla="*/ 18326 w 309505"/>
                <a:gd name="connsiteY2" fmla="*/ 157604 h 309505"/>
                <a:gd name="connsiteX3" fmla="*/ 157604 w 309505"/>
                <a:gd name="connsiteY3" fmla="*/ 296881 h 309505"/>
                <a:gd name="connsiteX4" fmla="*/ 296881 w 309505"/>
                <a:gd name="connsiteY4" fmla="*/ 157604 h 309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05" h="309505">
                  <a:moveTo>
                    <a:pt x="296881" y="157604"/>
                  </a:moveTo>
                  <a:cubicBezTo>
                    <a:pt x="296881" y="80227"/>
                    <a:pt x="234166" y="18326"/>
                    <a:pt x="157604" y="18326"/>
                  </a:cubicBezTo>
                  <a:cubicBezTo>
                    <a:pt x="81042" y="18326"/>
                    <a:pt x="18326" y="81042"/>
                    <a:pt x="18326" y="157604"/>
                  </a:cubicBezTo>
                  <a:cubicBezTo>
                    <a:pt x="18326" y="234166"/>
                    <a:pt x="81042" y="296881"/>
                    <a:pt x="157604" y="296881"/>
                  </a:cubicBezTo>
                  <a:cubicBezTo>
                    <a:pt x="234166" y="296881"/>
                    <a:pt x="296881" y="234166"/>
                    <a:pt x="296881" y="157604"/>
                  </a:cubicBezTo>
                  <a:close/>
                </a:path>
              </a:pathLst>
            </a:custGeom>
            <a:noFill/>
            <a:ln w="15875" cap="rnd">
              <a:solidFill>
                <a:schemeClr val="bg1"/>
              </a:solidFill>
              <a:prstDash val="solid"/>
              <a:round/>
            </a:ln>
          </p:spPr>
          <p:txBody>
            <a:bodyPr rtlCol="0" anchor="ctr"/>
            <a:lstStyle/>
            <a:p>
              <a:endParaRPr lang="de-DE"/>
            </a:p>
          </p:txBody>
        </p:sp>
        <p:sp>
          <p:nvSpPr>
            <p:cNvPr id="11" name="Freihandform: Form 111">
              <a:extLst>
                <a:ext uri="{FF2B5EF4-FFF2-40B4-BE49-F238E27FC236}">
                  <a16:creationId xmlns:a16="http://schemas.microsoft.com/office/drawing/2014/main" id="{519E7C40-BB20-945C-0ECC-7D7DB4B4E25B}"/>
                </a:ext>
              </a:extLst>
            </p:cNvPr>
            <p:cNvSpPr/>
            <p:nvPr/>
          </p:nvSpPr>
          <p:spPr bwMode="gray">
            <a:xfrm>
              <a:off x="1521843" y="2814805"/>
              <a:ext cx="28525" cy="92706"/>
            </a:xfrm>
            <a:custGeom>
              <a:avLst/>
              <a:gdLst>
                <a:gd name="connsiteX0" fmla="*/ 18326 w 32579"/>
                <a:gd name="connsiteY0" fmla="*/ 93259 h 105883"/>
                <a:gd name="connsiteX1" fmla="*/ 18326 w 32579"/>
                <a:gd name="connsiteY1" fmla="*/ 18326 h 105883"/>
              </a:gdLst>
              <a:ahLst/>
              <a:cxnLst>
                <a:cxn ang="0">
                  <a:pos x="connsiteX0" y="connsiteY0"/>
                </a:cxn>
                <a:cxn ang="0">
                  <a:pos x="connsiteX1" y="connsiteY1"/>
                </a:cxn>
              </a:cxnLst>
              <a:rect l="l" t="t" r="r" b="b"/>
              <a:pathLst>
                <a:path w="32579" h="105883">
                  <a:moveTo>
                    <a:pt x="18326" y="93259"/>
                  </a:moveTo>
                  <a:lnTo>
                    <a:pt x="18326" y="18326"/>
                  </a:lnTo>
                </a:path>
              </a:pathLst>
            </a:custGeom>
            <a:noFill/>
            <a:ln w="15875" cap="rnd">
              <a:solidFill>
                <a:schemeClr val="bg1"/>
              </a:solidFill>
              <a:prstDash val="solid"/>
              <a:round/>
            </a:ln>
          </p:spPr>
          <p:txBody>
            <a:bodyPr rtlCol="0" anchor="ctr"/>
            <a:lstStyle/>
            <a:p>
              <a:endParaRPr lang="de-DE"/>
            </a:p>
          </p:txBody>
        </p:sp>
        <p:sp>
          <p:nvSpPr>
            <p:cNvPr id="12" name="Freihandform: Form 112">
              <a:extLst>
                <a:ext uri="{FF2B5EF4-FFF2-40B4-BE49-F238E27FC236}">
                  <a16:creationId xmlns:a16="http://schemas.microsoft.com/office/drawing/2014/main" id="{61DEA090-39CC-B352-30C2-2B9AAFAF095F}"/>
                </a:ext>
              </a:extLst>
            </p:cNvPr>
            <p:cNvSpPr/>
            <p:nvPr/>
          </p:nvSpPr>
          <p:spPr bwMode="gray">
            <a:xfrm>
              <a:off x="1521843" y="2880412"/>
              <a:ext cx="71312" cy="71312"/>
            </a:xfrm>
            <a:custGeom>
              <a:avLst/>
              <a:gdLst>
                <a:gd name="connsiteX0" fmla="*/ 18326 w 81448"/>
                <a:gd name="connsiteY0" fmla="*/ 18326 h 81448"/>
                <a:gd name="connsiteX1" fmla="*/ 69639 w 81448"/>
                <a:gd name="connsiteY1" fmla="*/ 69639 h 81448"/>
              </a:gdLst>
              <a:ahLst/>
              <a:cxnLst>
                <a:cxn ang="0">
                  <a:pos x="connsiteX0" y="connsiteY0"/>
                </a:cxn>
                <a:cxn ang="0">
                  <a:pos x="connsiteX1" y="connsiteY1"/>
                </a:cxn>
              </a:cxnLst>
              <a:rect l="l" t="t" r="r" b="b"/>
              <a:pathLst>
                <a:path w="81448" h="81448">
                  <a:moveTo>
                    <a:pt x="18326" y="18326"/>
                  </a:moveTo>
                  <a:lnTo>
                    <a:pt x="69639" y="69639"/>
                  </a:lnTo>
                </a:path>
              </a:pathLst>
            </a:custGeom>
            <a:noFill/>
            <a:ln w="15875" cap="rnd">
              <a:solidFill>
                <a:schemeClr val="bg1"/>
              </a:solidFill>
              <a:prstDash val="solid"/>
              <a:round/>
            </a:ln>
          </p:spPr>
          <p:txBody>
            <a:bodyPr rtlCol="0" anchor="ctr"/>
            <a:lstStyle/>
            <a:p>
              <a:endParaRPr lang="de-DE"/>
            </a:p>
          </p:txBody>
        </p:sp>
      </p:grpSp>
      <p:sp>
        <p:nvSpPr>
          <p:cNvPr id="40" name="Inhaltsplatzhalter 2">
            <a:extLst>
              <a:ext uri="{FF2B5EF4-FFF2-40B4-BE49-F238E27FC236}">
                <a16:creationId xmlns:a16="http://schemas.microsoft.com/office/drawing/2014/main" id="{62B298AF-A651-69E5-2961-798E2309CD46}"/>
              </a:ext>
            </a:extLst>
          </p:cNvPr>
          <p:cNvSpPr txBox="1">
            <a:spLocks/>
          </p:cNvSpPr>
          <p:nvPr/>
        </p:nvSpPr>
        <p:spPr bwMode="gray">
          <a:xfrm>
            <a:off x="2200412" y="3375754"/>
            <a:ext cx="1579500" cy="693628"/>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a:latin typeface="Arial" panose="020B0604020202020204" pitchFamily="34" charset="0"/>
                <a:ea typeface="Calibri" panose="020F0502020204030204" pitchFamily="34" charset="0"/>
                <a:cs typeface="Arial" panose="020B0604020202020204" pitchFamily="34" charset="0"/>
              </a:rPr>
              <a:t>Hier kann Text stehen</a:t>
            </a:r>
            <a:endParaRPr lang="de-DE" sz="1600">
              <a:latin typeface="Arial" panose="020B0604020202020204" pitchFamily="34" charset="0"/>
              <a:cs typeface="Arial" panose="020B0604020202020204" pitchFamily="34" charset="0"/>
            </a:endParaRPr>
          </a:p>
        </p:txBody>
      </p:sp>
      <p:grpSp>
        <p:nvGrpSpPr>
          <p:cNvPr id="41" name="Gruppieren 2">
            <a:extLst>
              <a:ext uri="{FF2B5EF4-FFF2-40B4-BE49-F238E27FC236}">
                <a16:creationId xmlns:a16="http://schemas.microsoft.com/office/drawing/2014/main" id="{7D79F7DF-CB61-1A09-9282-27B0DA90B524}"/>
              </a:ext>
              <a:ext uri="{C183D7F6-B498-43B3-948B-1728B52AA6E4}">
                <adec:decorative xmlns:adec="http://schemas.microsoft.com/office/drawing/2017/decorative" val="1"/>
              </a:ext>
            </a:extLst>
          </p:cNvPr>
          <p:cNvGrpSpPr/>
          <p:nvPr/>
        </p:nvGrpSpPr>
        <p:grpSpPr>
          <a:xfrm>
            <a:off x="2201225" y="1635646"/>
            <a:ext cx="1404000" cy="1404000"/>
            <a:chOff x="2201225" y="1923678"/>
            <a:chExt cx="1404000" cy="1404000"/>
          </a:xfrm>
        </p:grpSpPr>
        <p:sp>
          <p:nvSpPr>
            <p:cNvPr id="42" name="Ellipse 33">
              <a:extLst>
                <a:ext uri="{FF2B5EF4-FFF2-40B4-BE49-F238E27FC236}">
                  <a16:creationId xmlns:a16="http://schemas.microsoft.com/office/drawing/2014/main" id="{8AF959BC-B0C9-7F62-9027-F4420B8C1227}"/>
                </a:ext>
              </a:extLst>
            </p:cNvPr>
            <p:cNvSpPr/>
            <p:nvPr/>
          </p:nvSpPr>
          <p:spPr bwMode="gray">
            <a:xfrm>
              <a:off x="2201225" y="1923678"/>
              <a:ext cx="1404000" cy="1404000"/>
            </a:xfrm>
            <a:prstGeom prst="ellipse">
              <a:avLst/>
            </a:prstGeom>
            <a:solidFill>
              <a:srgbClr val="ACB6BA"/>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350">
                <a:latin typeface="TheSans UHH Regular" panose="020B0604020202020204" charset="0"/>
                <a:cs typeface="TheSans UHH Regular" panose="020B0604020202020204" charset="0"/>
              </a:endParaRPr>
            </a:p>
          </p:txBody>
        </p:sp>
        <p:grpSp>
          <p:nvGrpSpPr>
            <p:cNvPr id="43" name="Gruppieren 42">
              <a:extLst>
                <a:ext uri="{FF2B5EF4-FFF2-40B4-BE49-F238E27FC236}">
                  <a16:creationId xmlns:a16="http://schemas.microsoft.com/office/drawing/2014/main" id="{0B24CFDE-A74A-2D31-B18B-8D503C6E6B4C}"/>
                </a:ext>
              </a:extLst>
            </p:cNvPr>
            <p:cNvGrpSpPr>
              <a:grpSpLocks noChangeAspect="1"/>
            </p:cNvGrpSpPr>
            <p:nvPr/>
          </p:nvGrpSpPr>
          <p:grpSpPr bwMode="gray">
            <a:xfrm>
              <a:off x="2461495" y="2319592"/>
              <a:ext cx="883460" cy="595518"/>
              <a:chOff x="8630510" y="5295630"/>
              <a:chExt cx="744419" cy="501795"/>
            </a:xfrm>
          </p:grpSpPr>
          <p:sp>
            <p:nvSpPr>
              <p:cNvPr id="58" name="Freihandform: Form 6">
                <a:extLst>
                  <a:ext uri="{FF2B5EF4-FFF2-40B4-BE49-F238E27FC236}">
                    <a16:creationId xmlns:a16="http://schemas.microsoft.com/office/drawing/2014/main" id="{6CA33DF1-CFD3-C743-9071-ADC8B5B5A31C}"/>
                  </a:ext>
                </a:extLst>
              </p:cNvPr>
              <p:cNvSpPr/>
              <p:nvPr/>
            </p:nvSpPr>
            <p:spPr bwMode="gray">
              <a:xfrm>
                <a:off x="8754028" y="5388821"/>
                <a:ext cx="198512" cy="110284"/>
              </a:xfrm>
              <a:custGeom>
                <a:avLst/>
                <a:gdLst>
                  <a:gd name="connsiteX0" fmla="*/ 15272 w 293216"/>
                  <a:gd name="connsiteY0" fmla="*/ 15272 h 162897"/>
                  <a:gd name="connsiteX1" fmla="*/ 282424 w 293216"/>
                  <a:gd name="connsiteY1" fmla="*/ 15272 h 162897"/>
                  <a:gd name="connsiteX2" fmla="*/ 282424 w 293216"/>
                  <a:gd name="connsiteY2" fmla="*/ 148033 h 162897"/>
                  <a:gd name="connsiteX3" fmla="*/ 15272 w 293216"/>
                  <a:gd name="connsiteY3" fmla="*/ 148033 h 162897"/>
                </a:gdLst>
                <a:ahLst/>
                <a:cxnLst>
                  <a:cxn ang="0">
                    <a:pos x="connsiteX0" y="connsiteY0"/>
                  </a:cxn>
                  <a:cxn ang="0">
                    <a:pos x="connsiteX1" y="connsiteY1"/>
                  </a:cxn>
                  <a:cxn ang="0">
                    <a:pos x="connsiteX2" y="connsiteY2"/>
                  </a:cxn>
                  <a:cxn ang="0">
                    <a:pos x="connsiteX3" y="connsiteY3"/>
                  </a:cxn>
                </a:cxnLst>
                <a:rect l="l" t="t" r="r" b="b"/>
                <a:pathLst>
                  <a:path w="293216" h="162897">
                    <a:moveTo>
                      <a:pt x="15272" y="15272"/>
                    </a:moveTo>
                    <a:lnTo>
                      <a:pt x="282424" y="15272"/>
                    </a:lnTo>
                    <a:lnTo>
                      <a:pt x="282424" y="148033"/>
                    </a:lnTo>
                    <a:lnTo>
                      <a:pt x="15272" y="148033"/>
                    </a:lnTo>
                    <a:close/>
                  </a:path>
                </a:pathLst>
              </a:custGeom>
              <a:noFill/>
              <a:ln w="15875" cap="rnd">
                <a:solidFill>
                  <a:schemeClr val="bg1"/>
                </a:solidFill>
                <a:prstDash val="solid"/>
                <a:round/>
              </a:ln>
            </p:spPr>
            <p:txBody>
              <a:bodyPr rtlCol="0" anchor="ctr"/>
              <a:lstStyle/>
              <a:p>
                <a:endParaRPr lang="de-DE"/>
              </a:p>
            </p:txBody>
          </p:sp>
          <p:sp>
            <p:nvSpPr>
              <p:cNvPr id="59" name="Freihandform: Form 7">
                <a:extLst>
                  <a:ext uri="{FF2B5EF4-FFF2-40B4-BE49-F238E27FC236}">
                    <a16:creationId xmlns:a16="http://schemas.microsoft.com/office/drawing/2014/main" id="{5BB1122D-92BD-DAD7-759E-30DCA5EBEEA3}"/>
                  </a:ext>
                </a:extLst>
              </p:cNvPr>
              <p:cNvSpPr/>
              <p:nvPr/>
            </p:nvSpPr>
            <p:spPr bwMode="gray">
              <a:xfrm>
                <a:off x="8754028" y="5520059"/>
                <a:ext cx="198512" cy="16543"/>
              </a:xfrm>
              <a:custGeom>
                <a:avLst/>
                <a:gdLst>
                  <a:gd name="connsiteX0" fmla="*/ 15272 w 293216"/>
                  <a:gd name="connsiteY0" fmla="*/ 15272 h 24434"/>
                  <a:gd name="connsiteX1" fmla="*/ 282424 w 293216"/>
                  <a:gd name="connsiteY1" fmla="*/ 15272 h 24434"/>
                </a:gdLst>
                <a:ahLst/>
                <a:cxnLst>
                  <a:cxn ang="0">
                    <a:pos x="connsiteX0" y="connsiteY0"/>
                  </a:cxn>
                  <a:cxn ang="0">
                    <a:pos x="connsiteX1" y="connsiteY1"/>
                  </a:cxn>
                </a:cxnLst>
                <a:rect l="l" t="t" r="r" b="b"/>
                <a:pathLst>
                  <a:path w="293216" h="24434">
                    <a:moveTo>
                      <a:pt x="15272" y="15272"/>
                    </a:moveTo>
                    <a:lnTo>
                      <a:pt x="282424" y="15272"/>
                    </a:lnTo>
                  </a:path>
                </a:pathLst>
              </a:custGeom>
              <a:noFill/>
              <a:ln w="15875" cap="rnd">
                <a:solidFill>
                  <a:schemeClr val="bg1"/>
                </a:solidFill>
                <a:prstDash val="solid"/>
                <a:round/>
              </a:ln>
            </p:spPr>
            <p:txBody>
              <a:bodyPr rtlCol="0" anchor="ctr"/>
              <a:lstStyle/>
              <a:p>
                <a:endParaRPr lang="de-DE"/>
              </a:p>
            </p:txBody>
          </p:sp>
          <p:sp>
            <p:nvSpPr>
              <p:cNvPr id="60" name="Freihandform: Form 8">
                <a:extLst>
                  <a:ext uri="{FF2B5EF4-FFF2-40B4-BE49-F238E27FC236}">
                    <a16:creationId xmlns:a16="http://schemas.microsoft.com/office/drawing/2014/main" id="{F648B92E-4EA3-1958-ADB8-4D835991674E}"/>
                  </a:ext>
                </a:extLst>
              </p:cNvPr>
              <p:cNvSpPr/>
              <p:nvPr/>
            </p:nvSpPr>
            <p:spPr bwMode="gray">
              <a:xfrm>
                <a:off x="8754028" y="5566930"/>
                <a:ext cx="198512" cy="16543"/>
              </a:xfrm>
              <a:custGeom>
                <a:avLst/>
                <a:gdLst>
                  <a:gd name="connsiteX0" fmla="*/ 15272 w 293216"/>
                  <a:gd name="connsiteY0" fmla="*/ 15272 h 24434"/>
                  <a:gd name="connsiteX1" fmla="*/ 282424 w 293216"/>
                  <a:gd name="connsiteY1" fmla="*/ 15272 h 24434"/>
                </a:gdLst>
                <a:ahLst/>
                <a:cxnLst>
                  <a:cxn ang="0">
                    <a:pos x="connsiteX0" y="connsiteY0"/>
                  </a:cxn>
                  <a:cxn ang="0">
                    <a:pos x="connsiteX1" y="connsiteY1"/>
                  </a:cxn>
                </a:cxnLst>
                <a:rect l="l" t="t" r="r" b="b"/>
                <a:pathLst>
                  <a:path w="293216" h="24434">
                    <a:moveTo>
                      <a:pt x="15272" y="15272"/>
                    </a:moveTo>
                    <a:lnTo>
                      <a:pt x="282424" y="15272"/>
                    </a:lnTo>
                  </a:path>
                </a:pathLst>
              </a:custGeom>
              <a:noFill/>
              <a:ln w="15875" cap="rnd">
                <a:solidFill>
                  <a:schemeClr val="bg1"/>
                </a:solidFill>
                <a:prstDash val="solid"/>
                <a:round/>
              </a:ln>
            </p:spPr>
            <p:txBody>
              <a:bodyPr rtlCol="0" anchor="ctr"/>
              <a:lstStyle/>
              <a:p>
                <a:endParaRPr lang="de-DE"/>
              </a:p>
            </p:txBody>
          </p:sp>
          <p:sp>
            <p:nvSpPr>
              <p:cNvPr id="61" name="Freihandform: Form 9">
                <a:extLst>
                  <a:ext uri="{FF2B5EF4-FFF2-40B4-BE49-F238E27FC236}">
                    <a16:creationId xmlns:a16="http://schemas.microsoft.com/office/drawing/2014/main" id="{5AB58A59-FFEA-FDF4-9777-97EAB0B98ADA}"/>
                  </a:ext>
                </a:extLst>
              </p:cNvPr>
              <p:cNvSpPr/>
              <p:nvPr/>
            </p:nvSpPr>
            <p:spPr bwMode="gray">
              <a:xfrm>
                <a:off x="8754028" y="5614353"/>
                <a:ext cx="198512" cy="16543"/>
              </a:xfrm>
              <a:custGeom>
                <a:avLst/>
                <a:gdLst>
                  <a:gd name="connsiteX0" fmla="*/ 15272 w 293216"/>
                  <a:gd name="connsiteY0" fmla="*/ 15272 h 24434"/>
                  <a:gd name="connsiteX1" fmla="*/ 282424 w 293216"/>
                  <a:gd name="connsiteY1" fmla="*/ 15272 h 24434"/>
                </a:gdLst>
                <a:ahLst/>
                <a:cxnLst>
                  <a:cxn ang="0">
                    <a:pos x="connsiteX0" y="connsiteY0"/>
                  </a:cxn>
                  <a:cxn ang="0">
                    <a:pos x="connsiteX1" y="connsiteY1"/>
                  </a:cxn>
                </a:cxnLst>
                <a:rect l="l" t="t" r="r" b="b"/>
                <a:pathLst>
                  <a:path w="293216" h="24434">
                    <a:moveTo>
                      <a:pt x="15272" y="15272"/>
                    </a:moveTo>
                    <a:lnTo>
                      <a:pt x="282424" y="15272"/>
                    </a:lnTo>
                  </a:path>
                </a:pathLst>
              </a:custGeom>
              <a:noFill/>
              <a:ln w="15875" cap="rnd">
                <a:solidFill>
                  <a:schemeClr val="bg1"/>
                </a:solidFill>
                <a:prstDash val="solid"/>
                <a:round/>
              </a:ln>
            </p:spPr>
            <p:txBody>
              <a:bodyPr rtlCol="0" anchor="ctr"/>
              <a:lstStyle/>
              <a:p>
                <a:endParaRPr lang="de-DE"/>
              </a:p>
            </p:txBody>
          </p:sp>
          <p:sp>
            <p:nvSpPr>
              <p:cNvPr id="62" name="Freihandform: Form 10">
                <a:extLst>
                  <a:ext uri="{FF2B5EF4-FFF2-40B4-BE49-F238E27FC236}">
                    <a16:creationId xmlns:a16="http://schemas.microsoft.com/office/drawing/2014/main" id="{50C1603C-A698-3E76-6FB3-C7367B64A3C3}"/>
                  </a:ext>
                </a:extLst>
              </p:cNvPr>
              <p:cNvSpPr/>
              <p:nvPr/>
            </p:nvSpPr>
            <p:spPr bwMode="gray">
              <a:xfrm>
                <a:off x="8630510" y="5725740"/>
                <a:ext cx="744419" cy="71685"/>
              </a:xfrm>
              <a:custGeom>
                <a:avLst/>
                <a:gdLst>
                  <a:gd name="connsiteX0" fmla="*/ 1048044 w 1099560"/>
                  <a:gd name="connsiteY0" fmla="*/ 98350 h 105883"/>
                  <a:gd name="connsiteX1" fmla="*/ 52738 w 1099560"/>
                  <a:gd name="connsiteY1" fmla="*/ 98350 h 105883"/>
                  <a:gd name="connsiteX2" fmla="*/ 15272 w 1099560"/>
                  <a:gd name="connsiteY2" fmla="*/ 60883 h 105883"/>
                  <a:gd name="connsiteX3" fmla="*/ 15272 w 1099560"/>
                  <a:gd name="connsiteY3" fmla="*/ 15272 h 105883"/>
                  <a:gd name="connsiteX4" fmla="*/ 1085510 w 1099560"/>
                  <a:gd name="connsiteY4" fmla="*/ 15272 h 105883"/>
                  <a:gd name="connsiteX5" fmla="*/ 1085510 w 1099560"/>
                  <a:gd name="connsiteY5" fmla="*/ 60883 h 105883"/>
                  <a:gd name="connsiteX6" fmla="*/ 1048044 w 1099560"/>
                  <a:gd name="connsiteY6" fmla="*/ 98350 h 10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60" h="105883">
                    <a:moveTo>
                      <a:pt x="1048044" y="98350"/>
                    </a:moveTo>
                    <a:lnTo>
                      <a:pt x="52738" y="98350"/>
                    </a:lnTo>
                    <a:cubicBezTo>
                      <a:pt x="32376" y="98350"/>
                      <a:pt x="15272" y="81245"/>
                      <a:pt x="15272" y="60883"/>
                    </a:cubicBezTo>
                    <a:lnTo>
                      <a:pt x="15272" y="15272"/>
                    </a:lnTo>
                    <a:lnTo>
                      <a:pt x="1085510" y="15272"/>
                    </a:lnTo>
                    <a:lnTo>
                      <a:pt x="1085510" y="60883"/>
                    </a:lnTo>
                    <a:cubicBezTo>
                      <a:pt x="1085510" y="81245"/>
                      <a:pt x="1068406" y="98350"/>
                      <a:pt x="1048044" y="98350"/>
                    </a:cubicBezTo>
                    <a:close/>
                  </a:path>
                </a:pathLst>
              </a:custGeom>
              <a:noFill/>
              <a:ln w="15875" cap="rnd">
                <a:solidFill>
                  <a:schemeClr val="bg1"/>
                </a:solidFill>
                <a:prstDash val="solid"/>
                <a:round/>
              </a:ln>
            </p:spPr>
            <p:txBody>
              <a:bodyPr rtlCol="0" anchor="ctr"/>
              <a:lstStyle/>
              <a:p>
                <a:endParaRPr lang="de-DE"/>
              </a:p>
            </p:txBody>
          </p:sp>
          <p:sp>
            <p:nvSpPr>
              <p:cNvPr id="63" name="Freihandform: Form 11">
                <a:extLst>
                  <a:ext uri="{FF2B5EF4-FFF2-40B4-BE49-F238E27FC236}">
                    <a16:creationId xmlns:a16="http://schemas.microsoft.com/office/drawing/2014/main" id="{4844EDB1-79AB-3087-391D-AE8F905DD019}"/>
                  </a:ext>
                </a:extLst>
              </p:cNvPr>
              <p:cNvSpPr/>
              <p:nvPr/>
            </p:nvSpPr>
            <p:spPr bwMode="gray">
              <a:xfrm>
                <a:off x="8677380" y="5295630"/>
                <a:ext cx="650678" cy="446652"/>
              </a:xfrm>
              <a:custGeom>
                <a:avLst/>
                <a:gdLst>
                  <a:gd name="connsiteX0" fmla="*/ 911210 w 961097"/>
                  <a:gd name="connsiteY0" fmla="*/ 15272 h 659736"/>
                  <a:gd name="connsiteX1" fmla="*/ 50295 w 961097"/>
                  <a:gd name="connsiteY1" fmla="*/ 15272 h 659736"/>
                  <a:gd name="connsiteX2" fmla="*/ 15272 w 961097"/>
                  <a:gd name="connsiteY2" fmla="*/ 50295 h 659736"/>
                  <a:gd name="connsiteX3" fmla="*/ 15272 w 961097"/>
                  <a:gd name="connsiteY3" fmla="*/ 650573 h 659736"/>
                  <a:gd name="connsiteX4" fmla="*/ 946233 w 961097"/>
                  <a:gd name="connsiteY4" fmla="*/ 650573 h 659736"/>
                  <a:gd name="connsiteX5" fmla="*/ 946233 w 961097"/>
                  <a:gd name="connsiteY5" fmla="*/ 50295 h 659736"/>
                  <a:gd name="connsiteX6" fmla="*/ 911210 w 961097"/>
                  <a:gd name="connsiteY6" fmla="*/ 15272 h 65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1097" h="659736">
                    <a:moveTo>
                      <a:pt x="911210" y="15272"/>
                    </a:moveTo>
                    <a:lnTo>
                      <a:pt x="50295" y="15272"/>
                    </a:lnTo>
                    <a:cubicBezTo>
                      <a:pt x="30747" y="15272"/>
                      <a:pt x="15272" y="30747"/>
                      <a:pt x="15272" y="50295"/>
                    </a:cubicBezTo>
                    <a:lnTo>
                      <a:pt x="15272" y="650573"/>
                    </a:lnTo>
                    <a:lnTo>
                      <a:pt x="946233" y="650573"/>
                    </a:lnTo>
                    <a:lnTo>
                      <a:pt x="946233" y="50295"/>
                    </a:lnTo>
                    <a:cubicBezTo>
                      <a:pt x="946233" y="30747"/>
                      <a:pt x="930757" y="15272"/>
                      <a:pt x="911210" y="15272"/>
                    </a:cubicBezTo>
                    <a:close/>
                  </a:path>
                </a:pathLst>
              </a:custGeom>
              <a:noFill/>
              <a:ln w="15875" cap="rnd">
                <a:solidFill>
                  <a:schemeClr val="bg1"/>
                </a:solidFill>
                <a:prstDash val="solid"/>
                <a:round/>
              </a:ln>
            </p:spPr>
            <p:txBody>
              <a:bodyPr rtlCol="0" anchor="ctr"/>
              <a:lstStyle/>
              <a:p>
                <a:endParaRPr lang="de-DE"/>
              </a:p>
            </p:txBody>
          </p:sp>
          <p:sp>
            <p:nvSpPr>
              <p:cNvPr id="64" name="Freihandform: Form 12">
                <a:extLst>
                  <a:ext uri="{FF2B5EF4-FFF2-40B4-BE49-F238E27FC236}">
                    <a16:creationId xmlns:a16="http://schemas.microsoft.com/office/drawing/2014/main" id="{B960CCD0-2865-5FC6-C443-34796B38E235}"/>
                  </a:ext>
                </a:extLst>
              </p:cNvPr>
              <p:cNvSpPr/>
              <p:nvPr/>
            </p:nvSpPr>
            <p:spPr bwMode="gray">
              <a:xfrm>
                <a:off x="9074405" y="5489180"/>
                <a:ext cx="110284" cy="55142"/>
              </a:xfrm>
              <a:custGeom>
                <a:avLst/>
                <a:gdLst>
                  <a:gd name="connsiteX0" fmla="*/ 151291 w 162897"/>
                  <a:gd name="connsiteY0" fmla="*/ 69842 h 81448"/>
                  <a:gd name="connsiteX1" fmla="*/ 147219 w 162897"/>
                  <a:gd name="connsiteY1" fmla="*/ 33190 h 81448"/>
                  <a:gd name="connsiteX2" fmla="*/ 136630 w 162897"/>
                  <a:gd name="connsiteY2" fmla="*/ 20973 h 81448"/>
                  <a:gd name="connsiteX3" fmla="*/ 112196 w 162897"/>
                  <a:gd name="connsiteY3" fmla="*/ 15272 h 81448"/>
                  <a:gd name="connsiteX4" fmla="*/ 82874 w 162897"/>
                  <a:gd name="connsiteY4" fmla="*/ 22602 h 81448"/>
                  <a:gd name="connsiteX5" fmla="*/ 53552 w 162897"/>
                  <a:gd name="connsiteY5" fmla="*/ 15272 h 81448"/>
                  <a:gd name="connsiteX6" fmla="*/ 29118 w 162897"/>
                  <a:gd name="connsiteY6" fmla="*/ 20973 h 81448"/>
                  <a:gd name="connsiteX7" fmla="*/ 18529 w 162897"/>
                  <a:gd name="connsiteY7" fmla="*/ 33190 h 81448"/>
                  <a:gd name="connsiteX8" fmla="*/ 15272 w 162897"/>
                  <a:gd name="connsiteY8" fmla="*/ 69842 h 8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97" h="81448">
                    <a:moveTo>
                      <a:pt x="151291" y="69842"/>
                    </a:moveTo>
                    <a:lnTo>
                      <a:pt x="147219" y="33190"/>
                    </a:lnTo>
                    <a:cubicBezTo>
                      <a:pt x="145590" y="26674"/>
                      <a:pt x="141518" y="21787"/>
                      <a:pt x="136630" y="20973"/>
                    </a:cubicBezTo>
                    <a:lnTo>
                      <a:pt x="112196" y="15272"/>
                    </a:lnTo>
                    <a:cubicBezTo>
                      <a:pt x="112196" y="15272"/>
                      <a:pt x="98349" y="20973"/>
                      <a:pt x="82874" y="22602"/>
                    </a:cubicBezTo>
                    <a:cubicBezTo>
                      <a:pt x="67399" y="20159"/>
                      <a:pt x="53552" y="15272"/>
                      <a:pt x="53552" y="15272"/>
                    </a:cubicBezTo>
                    <a:lnTo>
                      <a:pt x="29118" y="20973"/>
                    </a:lnTo>
                    <a:cubicBezTo>
                      <a:pt x="24231" y="21787"/>
                      <a:pt x="19344" y="26674"/>
                      <a:pt x="18529" y="33190"/>
                    </a:cubicBezTo>
                    <a:lnTo>
                      <a:pt x="15272" y="69842"/>
                    </a:lnTo>
                  </a:path>
                </a:pathLst>
              </a:custGeom>
              <a:noFill/>
              <a:ln w="15875" cap="rnd">
                <a:solidFill>
                  <a:schemeClr val="bg1"/>
                </a:solidFill>
                <a:prstDash val="solid"/>
                <a:round/>
              </a:ln>
            </p:spPr>
            <p:txBody>
              <a:bodyPr rtlCol="0" anchor="ctr"/>
              <a:lstStyle/>
              <a:p>
                <a:endParaRPr lang="de-DE"/>
              </a:p>
            </p:txBody>
          </p:sp>
          <p:sp>
            <p:nvSpPr>
              <p:cNvPr id="65" name="Freihandform: Form 13">
                <a:extLst>
                  <a:ext uri="{FF2B5EF4-FFF2-40B4-BE49-F238E27FC236}">
                    <a16:creationId xmlns:a16="http://schemas.microsoft.com/office/drawing/2014/main" id="{ECBD0E7E-9F00-6A08-9C63-5D95F0CE83A4}"/>
                  </a:ext>
                </a:extLst>
              </p:cNvPr>
              <p:cNvSpPr/>
              <p:nvPr/>
            </p:nvSpPr>
            <p:spPr bwMode="gray">
              <a:xfrm>
                <a:off x="9096461" y="5414738"/>
                <a:ext cx="66171" cy="66171"/>
              </a:xfrm>
              <a:custGeom>
                <a:avLst/>
                <a:gdLst>
                  <a:gd name="connsiteX0" fmla="*/ 83689 w 97738"/>
                  <a:gd name="connsiteY0" fmla="*/ 52738 h 97738"/>
                  <a:gd name="connsiteX1" fmla="*/ 49480 w 97738"/>
                  <a:gd name="connsiteY1" fmla="*/ 90205 h 97738"/>
                  <a:gd name="connsiteX2" fmla="*/ 15271 w 97738"/>
                  <a:gd name="connsiteY2" fmla="*/ 52738 h 97738"/>
                  <a:gd name="connsiteX3" fmla="*/ 49480 w 97738"/>
                  <a:gd name="connsiteY3" fmla="*/ 15272 h 97738"/>
                  <a:gd name="connsiteX4" fmla="*/ 83689 w 97738"/>
                  <a:gd name="connsiteY4" fmla="*/ 52738 h 97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8" h="97738">
                    <a:moveTo>
                      <a:pt x="83689" y="52738"/>
                    </a:moveTo>
                    <a:cubicBezTo>
                      <a:pt x="83689" y="73430"/>
                      <a:pt x="68373" y="90205"/>
                      <a:pt x="49480" y="90205"/>
                    </a:cubicBezTo>
                    <a:cubicBezTo>
                      <a:pt x="30587" y="90205"/>
                      <a:pt x="15271" y="73430"/>
                      <a:pt x="15271" y="52738"/>
                    </a:cubicBezTo>
                    <a:cubicBezTo>
                      <a:pt x="15271" y="32046"/>
                      <a:pt x="30587" y="15272"/>
                      <a:pt x="49480" y="15272"/>
                    </a:cubicBezTo>
                    <a:cubicBezTo>
                      <a:pt x="68373" y="15272"/>
                      <a:pt x="83689" y="32046"/>
                      <a:pt x="83689" y="52738"/>
                    </a:cubicBezTo>
                    <a:close/>
                  </a:path>
                </a:pathLst>
              </a:custGeom>
              <a:noFill/>
              <a:ln w="15875" cap="rnd">
                <a:solidFill>
                  <a:schemeClr val="bg1"/>
                </a:solidFill>
                <a:prstDash val="solid"/>
                <a:round/>
              </a:ln>
            </p:spPr>
            <p:txBody>
              <a:bodyPr rtlCol="0" anchor="ctr"/>
              <a:lstStyle/>
              <a:p>
                <a:endParaRPr lang="de-DE"/>
              </a:p>
            </p:txBody>
          </p:sp>
          <p:sp>
            <p:nvSpPr>
              <p:cNvPr id="66" name="Freihandform: Form 14">
                <a:extLst>
                  <a:ext uri="{FF2B5EF4-FFF2-40B4-BE49-F238E27FC236}">
                    <a16:creationId xmlns:a16="http://schemas.microsoft.com/office/drawing/2014/main" id="{3C3DA297-3E57-E3F2-D291-75A7BF0FBF51}"/>
                  </a:ext>
                </a:extLst>
              </p:cNvPr>
              <p:cNvSpPr/>
              <p:nvPr/>
            </p:nvSpPr>
            <p:spPr bwMode="gray">
              <a:xfrm>
                <a:off x="9049590" y="5384961"/>
                <a:ext cx="159912" cy="159912"/>
              </a:xfrm>
              <a:custGeom>
                <a:avLst/>
                <a:gdLst>
                  <a:gd name="connsiteX0" fmla="*/ 15272 w 236201"/>
                  <a:gd name="connsiteY0" fmla="*/ 15272 h 236201"/>
                  <a:gd name="connsiteX1" fmla="*/ 223781 w 236201"/>
                  <a:gd name="connsiteY1" fmla="*/ 15272 h 236201"/>
                  <a:gd name="connsiteX2" fmla="*/ 223781 w 236201"/>
                  <a:gd name="connsiteY2" fmla="*/ 223781 h 236201"/>
                  <a:gd name="connsiteX3" fmla="*/ 15272 w 236201"/>
                  <a:gd name="connsiteY3" fmla="*/ 223781 h 236201"/>
                </a:gdLst>
                <a:ahLst/>
                <a:cxnLst>
                  <a:cxn ang="0">
                    <a:pos x="connsiteX0" y="connsiteY0"/>
                  </a:cxn>
                  <a:cxn ang="0">
                    <a:pos x="connsiteX1" y="connsiteY1"/>
                  </a:cxn>
                  <a:cxn ang="0">
                    <a:pos x="connsiteX2" y="connsiteY2"/>
                  </a:cxn>
                  <a:cxn ang="0">
                    <a:pos x="connsiteX3" y="connsiteY3"/>
                  </a:cxn>
                </a:cxnLst>
                <a:rect l="l" t="t" r="r" b="b"/>
                <a:pathLst>
                  <a:path w="236201" h="236201">
                    <a:moveTo>
                      <a:pt x="15272" y="15272"/>
                    </a:moveTo>
                    <a:lnTo>
                      <a:pt x="223781" y="15272"/>
                    </a:lnTo>
                    <a:lnTo>
                      <a:pt x="223781" y="223781"/>
                    </a:lnTo>
                    <a:lnTo>
                      <a:pt x="15272" y="223781"/>
                    </a:lnTo>
                    <a:close/>
                  </a:path>
                </a:pathLst>
              </a:custGeom>
              <a:noFill/>
              <a:ln w="15875" cap="rnd">
                <a:solidFill>
                  <a:schemeClr val="bg1"/>
                </a:solidFill>
                <a:prstDash val="solid"/>
                <a:round/>
              </a:ln>
            </p:spPr>
            <p:txBody>
              <a:bodyPr rtlCol="0" anchor="ctr"/>
              <a:lstStyle/>
              <a:p>
                <a:endParaRPr lang="de-DE"/>
              </a:p>
            </p:txBody>
          </p:sp>
        </p:grpSp>
        <p:sp>
          <p:nvSpPr>
            <p:cNvPr id="44" name="Rechteck 43">
              <a:extLst>
                <a:ext uri="{FF2B5EF4-FFF2-40B4-BE49-F238E27FC236}">
                  <a16:creationId xmlns:a16="http://schemas.microsoft.com/office/drawing/2014/main" id="{8EAC68EE-19E3-4F83-6D19-853344832BBF}"/>
                </a:ext>
              </a:extLst>
            </p:cNvPr>
            <p:cNvSpPr/>
            <p:nvPr/>
          </p:nvSpPr>
          <p:spPr>
            <a:xfrm>
              <a:off x="2925434" y="2289513"/>
              <a:ext cx="466477" cy="352051"/>
            </a:xfrm>
            <a:prstGeom prst="rect">
              <a:avLst/>
            </a:prstGeom>
            <a:solidFill>
              <a:srgbClr val="ACB6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45" name="Gruppieren 44">
              <a:extLst>
                <a:ext uri="{FF2B5EF4-FFF2-40B4-BE49-F238E27FC236}">
                  <a16:creationId xmlns:a16="http://schemas.microsoft.com/office/drawing/2014/main" id="{E47CA2C8-B77A-B8DA-92BD-C6A60B868644}"/>
                </a:ext>
              </a:extLst>
            </p:cNvPr>
            <p:cNvGrpSpPr>
              <a:grpSpLocks noChangeAspect="1"/>
            </p:cNvGrpSpPr>
            <p:nvPr/>
          </p:nvGrpSpPr>
          <p:grpSpPr bwMode="gray">
            <a:xfrm>
              <a:off x="2922316" y="2218976"/>
              <a:ext cx="432000" cy="439264"/>
              <a:chOff x="4276308" y="5886000"/>
              <a:chExt cx="1098579" cy="1117049"/>
            </a:xfrm>
          </p:grpSpPr>
          <p:sp>
            <p:nvSpPr>
              <p:cNvPr id="48" name="Freihandform: Form 74">
                <a:extLst>
                  <a:ext uri="{FF2B5EF4-FFF2-40B4-BE49-F238E27FC236}">
                    <a16:creationId xmlns:a16="http://schemas.microsoft.com/office/drawing/2014/main" id="{62B45349-2D44-1F7C-FBF4-134494CA0903}"/>
                  </a:ext>
                </a:extLst>
              </p:cNvPr>
              <p:cNvSpPr/>
              <p:nvPr/>
            </p:nvSpPr>
            <p:spPr bwMode="gray">
              <a:xfrm>
                <a:off x="4276308" y="5960356"/>
                <a:ext cx="423650" cy="726255"/>
              </a:xfrm>
              <a:custGeom>
                <a:avLst/>
                <a:gdLst>
                  <a:gd name="connsiteX0" fmla="*/ 385365 w 399099"/>
                  <a:gd name="connsiteY0" fmla="*/ 18326 h 684171"/>
                  <a:gd name="connsiteX1" fmla="*/ 220024 w 399099"/>
                  <a:gd name="connsiteY1" fmla="*/ 107920 h 684171"/>
                  <a:gd name="connsiteX2" fmla="*/ 63642 w 399099"/>
                  <a:gd name="connsiteY2" fmla="*/ 291994 h 684171"/>
                  <a:gd name="connsiteX3" fmla="*/ 52239 w 399099"/>
                  <a:gd name="connsiteY3" fmla="*/ 672361 h 684171"/>
                </a:gdLst>
                <a:ahLst/>
                <a:cxnLst>
                  <a:cxn ang="0">
                    <a:pos x="connsiteX0" y="connsiteY0"/>
                  </a:cxn>
                  <a:cxn ang="0">
                    <a:pos x="connsiteX1" y="connsiteY1"/>
                  </a:cxn>
                  <a:cxn ang="0">
                    <a:pos x="connsiteX2" y="connsiteY2"/>
                  </a:cxn>
                  <a:cxn ang="0">
                    <a:pos x="connsiteX3" y="connsiteY3"/>
                  </a:cxn>
                </a:cxnLst>
                <a:rect l="l" t="t" r="r" b="b"/>
                <a:pathLst>
                  <a:path w="399099" h="684171">
                    <a:moveTo>
                      <a:pt x="385365" y="18326"/>
                    </a:moveTo>
                    <a:cubicBezTo>
                      <a:pt x="346270" y="53349"/>
                      <a:pt x="285998" y="65566"/>
                      <a:pt x="220024" y="107920"/>
                    </a:cubicBezTo>
                    <a:cubicBezTo>
                      <a:pt x="151607" y="151902"/>
                      <a:pt x="98665" y="218690"/>
                      <a:pt x="63642" y="291994"/>
                    </a:cubicBezTo>
                    <a:cubicBezTo>
                      <a:pt x="7442" y="410095"/>
                      <a:pt x="3370" y="551002"/>
                      <a:pt x="52239" y="672361"/>
                    </a:cubicBezTo>
                  </a:path>
                </a:pathLst>
              </a:custGeom>
              <a:noFill/>
              <a:ln w="15875" cap="rnd">
                <a:solidFill>
                  <a:schemeClr val="bg1"/>
                </a:solidFill>
                <a:prstDash val="solid"/>
                <a:round/>
              </a:ln>
            </p:spPr>
            <p:txBody>
              <a:bodyPr rtlCol="0" anchor="ctr"/>
              <a:lstStyle/>
              <a:p>
                <a:endParaRPr lang="de-DE"/>
              </a:p>
            </p:txBody>
          </p:sp>
          <p:sp>
            <p:nvSpPr>
              <p:cNvPr id="49" name="Freihandform: Form 75">
                <a:extLst>
                  <a:ext uri="{FF2B5EF4-FFF2-40B4-BE49-F238E27FC236}">
                    <a16:creationId xmlns:a16="http://schemas.microsoft.com/office/drawing/2014/main" id="{EE06639A-6943-322D-4DA1-804A1A14E276}"/>
                  </a:ext>
                </a:extLst>
              </p:cNvPr>
              <p:cNvSpPr/>
              <p:nvPr/>
            </p:nvSpPr>
            <p:spPr bwMode="gray">
              <a:xfrm>
                <a:off x="4634799" y="5886000"/>
                <a:ext cx="138335" cy="121042"/>
              </a:xfrm>
              <a:custGeom>
                <a:avLst/>
                <a:gdLst>
                  <a:gd name="connsiteX0" fmla="*/ 18326 w 130318"/>
                  <a:gd name="connsiteY0" fmla="*/ 36245 h 114028"/>
                  <a:gd name="connsiteX1" fmla="*/ 98146 w 130318"/>
                  <a:gd name="connsiteY1" fmla="*/ 18326 h 114028"/>
                  <a:gd name="connsiteX2" fmla="*/ 116065 w 130318"/>
                  <a:gd name="connsiteY2" fmla="*/ 97332 h 114028"/>
                </a:gdLst>
                <a:ahLst/>
                <a:cxnLst>
                  <a:cxn ang="0">
                    <a:pos x="connsiteX0" y="connsiteY0"/>
                  </a:cxn>
                  <a:cxn ang="0">
                    <a:pos x="connsiteX1" y="connsiteY1"/>
                  </a:cxn>
                  <a:cxn ang="0">
                    <a:pos x="connsiteX2" y="connsiteY2"/>
                  </a:cxn>
                </a:cxnLst>
                <a:rect l="l" t="t" r="r" b="b"/>
                <a:pathLst>
                  <a:path w="130318" h="114028">
                    <a:moveTo>
                      <a:pt x="18326" y="36245"/>
                    </a:moveTo>
                    <a:lnTo>
                      <a:pt x="98146" y="18326"/>
                    </a:lnTo>
                    <a:lnTo>
                      <a:pt x="116065" y="97332"/>
                    </a:lnTo>
                  </a:path>
                </a:pathLst>
              </a:custGeom>
              <a:noFill/>
              <a:ln w="15875" cap="rnd">
                <a:solidFill>
                  <a:schemeClr val="bg1"/>
                </a:solidFill>
                <a:prstDash val="solid"/>
                <a:round/>
              </a:ln>
            </p:spPr>
            <p:txBody>
              <a:bodyPr rtlCol="0" anchor="ctr"/>
              <a:lstStyle/>
              <a:p>
                <a:endParaRPr lang="de-DE"/>
              </a:p>
            </p:txBody>
          </p:sp>
          <p:sp>
            <p:nvSpPr>
              <p:cNvPr id="50" name="Freihandform: Form 76">
                <a:extLst>
                  <a:ext uri="{FF2B5EF4-FFF2-40B4-BE49-F238E27FC236}">
                    <a16:creationId xmlns:a16="http://schemas.microsoft.com/office/drawing/2014/main" id="{DCE25B25-98B3-6E85-8D09-BDB13AE57122}"/>
                  </a:ext>
                </a:extLst>
              </p:cNvPr>
              <p:cNvSpPr/>
              <p:nvPr/>
            </p:nvSpPr>
            <p:spPr bwMode="gray">
              <a:xfrm>
                <a:off x="4388391" y="6778256"/>
                <a:ext cx="812715" cy="224793"/>
              </a:xfrm>
              <a:custGeom>
                <a:avLst/>
                <a:gdLst>
                  <a:gd name="connsiteX0" fmla="*/ 18326 w 765619"/>
                  <a:gd name="connsiteY0" fmla="*/ 55793 h 211767"/>
                  <a:gd name="connsiteX1" fmla="*/ 180410 w 765619"/>
                  <a:gd name="connsiteY1" fmla="*/ 155160 h 211767"/>
                  <a:gd name="connsiteX2" fmla="*/ 418240 w 765619"/>
                  <a:gd name="connsiteY2" fmla="*/ 198328 h 211767"/>
                  <a:gd name="connsiteX3" fmla="*/ 752995 w 765619"/>
                  <a:gd name="connsiteY3" fmla="*/ 18326 h 211767"/>
                </a:gdLst>
                <a:ahLst/>
                <a:cxnLst>
                  <a:cxn ang="0">
                    <a:pos x="connsiteX0" y="connsiteY0"/>
                  </a:cxn>
                  <a:cxn ang="0">
                    <a:pos x="connsiteX1" y="connsiteY1"/>
                  </a:cxn>
                  <a:cxn ang="0">
                    <a:pos x="connsiteX2" y="connsiteY2"/>
                  </a:cxn>
                  <a:cxn ang="0">
                    <a:pos x="connsiteX3" y="connsiteY3"/>
                  </a:cxn>
                </a:cxnLst>
                <a:rect l="l" t="t" r="r" b="b"/>
                <a:pathLst>
                  <a:path w="765619" h="211767">
                    <a:moveTo>
                      <a:pt x="18326" y="55793"/>
                    </a:moveTo>
                    <a:cubicBezTo>
                      <a:pt x="68824" y="72083"/>
                      <a:pt x="109549" y="118508"/>
                      <a:pt x="180410" y="155160"/>
                    </a:cubicBezTo>
                    <a:cubicBezTo>
                      <a:pt x="252899" y="192627"/>
                      <a:pt x="336791" y="204844"/>
                      <a:pt x="418240" y="198328"/>
                    </a:cubicBezTo>
                    <a:cubicBezTo>
                      <a:pt x="548558" y="187740"/>
                      <a:pt x="672361" y="120952"/>
                      <a:pt x="752995" y="18326"/>
                    </a:cubicBezTo>
                  </a:path>
                </a:pathLst>
              </a:custGeom>
              <a:noFill/>
              <a:ln w="15875" cap="rnd">
                <a:solidFill>
                  <a:schemeClr val="bg1"/>
                </a:solidFill>
                <a:prstDash val="solid"/>
                <a:round/>
              </a:ln>
            </p:spPr>
            <p:txBody>
              <a:bodyPr rtlCol="0" anchor="ctr"/>
              <a:lstStyle/>
              <a:p>
                <a:endParaRPr lang="de-DE"/>
              </a:p>
            </p:txBody>
          </p:sp>
          <p:sp>
            <p:nvSpPr>
              <p:cNvPr id="51" name="Freihandform: Form 77">
                <a:extLst>
                  <a:ext uri="{FF2B5EF4-FFF2-40B4-BE49-F238E27FC236}">
                    <a16:creationId xmlns:a16="http://schemas.microsoft.com/office/drawing/2014/main" id="{C15DA31D-D894-FE3E-BC19-146088F8EC89}"/>
                  </a:ext>
                </a:extLst>
              </p:cNvPr>
              <p:cNvSpPr/>
              <p:nvPr/>
            </p:nvSpPr>
            <p:spPr bwMode="gray">
              <a:xfrm>
                <a:off x="4299338" y="6751454"/>
                <a:ext cx="95106" cy="155626"/>
              </a:xfrm>
              <a:custGeom>
                <a:avLst/>
                <a:gdLst>
                  <a:gd name="connsiteX0" fmla="*/ 73711 w 89593"/>
                  <a:gd name="connsiteY0" fmla="*/ 133169 h 146608"/>
                  <a:gd name="connsiteX1" fmla="*/ 18326 w 89593"/>
                  <a:gd name="connsiteY1" fmla="*/ 73711 h 146608"/>
                  <a:gd name="connsiteX2" fmla="*/ 78598 w 89593"/>
                  <a:gd name="connsiteY2" fmla="*/ 18326 h 146608"/>
                </a:gdLst>
                <a:ahLst/>
                <a:cxnLst>
                  <a:cxn ang="0">
                    <a:pos x="connsiteX0" y="connsiteY0"/>
                  </a:cxn>
                  <a:cxn ang="0">
                    <a:pos x="connsiteX1" y="connsiteY1"/>
                  </a:cxn>
                  <a:cxn ang="0">
                    <a:pos x="connsiteX2" y="connsiteY2"/>
                  </a:cxn>
                </a:cxnLst>
                <a:rect l="l" t="t" r="r" b="b"/>
                <a:pathLst>
                  <a:path w="89593" h="146608">
                    <a:moveTo>
                      <a:pt x="73711" y="133169"/>
                    </a:moveTo>
                    <a:lnTo>
                      <a:pt x="18326" y="73711"/>
                    </a:lnTo>
                    <a:lnTo>
                      <a:pt x="78598" y="18326"/>
                    </a:lnTo>
                  </a:path>
                </a:pathLst>
              </a:custGeom>
              <a:noFill/>
              <a:ln w="15875" cap="rnd">
                <a:solidFill>
                  <a:schemeClr val="bg1"/>
                </a:solidFill>
                <a:prstDash val="solid"/>
                <a:round/>
              </a:ln>
            </p:spPr>
            <p:txBody>
              <a:bodyPr rtlCol="0" anchor="ctr"/>
              <a:lstStyle/>
              <a:p>
                <a:endParaRPr lang="de-DE"/>
              </a:p>
            </p:txBody>
          </p:sp>
          <p:sp>
            <p:nvSpPr>
              <p:cNvPr id="52" name="Freihandform: Form 78">
                <a:extLst>
                  <a:ext uri="{FF2B5EF4-FFF2-40B4-BE49-F238E27FC236}">
                    <a16:creationId xmlns:a16="http://schemas.microsoft.com/office/drawing/2014/main" id="{441258B0-11D8-5468-A955-755D8E571628}"/>
                  </a:ext>
                </a:extLst>
              </p:cNvPr>
              <p:cNvSpPr/>
              <p:nvPr/>
            </p:nvSpPr>
            <p:spPr bwMode="gray">
              <a:xfrm>
                <a:off x="4847488" y="5975918"/>
                <a:ext cx="466878" cy="674380"/>
              </a:xfrm>
              <a:custGeom>
                <a:avLst/>
                <a:gdLst>
                  <a:gd name="connsiteX0" fmla="*/ 415797 w 439824"/>
                  <a:gd name="connsiteY0" fmla="*/ 621048 h 635301"/>
                  <a:gd name="connsiteX1" fmla="*/ 423127 w 439824"/>
                  <a:gd name="connsiteY1" fmla="*/ 445119 h 635301"/>
                  <a:gd name="connsiteX2" fmla="*/ 341678 w 439824"/>
                  <a:gd name="connsiteY2" fmla="*/ 217876 h 635301"/>
                  <a:gd name="connsiteX3" fmla="*/ 18326 w 439824"/>
                  <a:gd name="connsiteY3" fmla="*/ 18326 h 635301"/>
                </a:gdLst>
                <a:ahLst/>
                <a:cxnLst>
                  <a:cxn ang="0">
                    <a:pos x="connsiteX0" y="connsiteY0"/>
                  </a:cxn>
                  <a:cxn ang="0">
                    <a:pos x="connsiteX1" y="connsiteY1"/>
                  </a:cxn>
                  <a:cxn ang="0">
                    <a:pos x="connsiteX2" y="connsiteY2"/>
                  </a:cxn>
                  <a:cxn ang="0">
                    <a:pos x="connsiteX3" y="connsiteY3"/>
                  </a:cxn>
                </a:cxnLst>
                <a:rect l="l" t="t" r="r" b="b"/>
                <a:pathLst>
                  <a:path w="439824" h="635301">
                    <a:moveTo>
                      <a:pt x="415797" y="621048"/>
                    </a:moveTo>
                    <a:cubicBezTo>
                      <a:pt x="410096" y="572179"/>
                      <a:pt x="426385" y="517608"/>
                      <a:pt x="423127" y="445119"/>
                    </a:cubicBezTo>
                    <a:cubicBezTo>
                      <a:pt x="419055" y="363670"/>
                      <a:pt x="388104" y="284664"/>
                      <a:pt x="341678" y="217876"/>
                    </a:cubicBezTo>
                    <a:cubicBezTo>
                      <a:pt x="267560" y="110363"/>
                      <a:pt x="147830" y="36245"/>
                      <a:pt x="18326" y="18326"/>
                    </a:cubicBezTo>
                  </a:path>
                </a:pathLst>
              </a:custGeom>
              <a:noFill/>
              <a:ln w="15875" cap="rnd">
                <a:solidFill>
                  <a:schemeClr val="bg1"/>
                </a:solidFill>
                <a:prstDash val="solid"/>
                <a:round/>
              </a:ln>
            </p:spPr>
            <p:txBody>
              <a:bodyPr rtlCol="0" anchor="ctr"/>
              <a:lstStyle/>
              <a:p>
                <a:endParaRPr lang="de-DE"/>
              </a:p>
            </p:txBody>
          </p:sp>
          <p:sp>
            <p:nvSpPr>
              <p:cNvPr id="53" name="Freihandform: Form 79">
                <a:extLst>
                  <a:ext uri="{FF2B5EF4-FFF2-40B4-BE49-F238E27FC236}">
                    <a16:creationId xmlns:a16="http://schemas.microsoft.com/office/drawing/2014/main" id="{465F4608-4D2F-EDC6-2530-3D437D40D89E}"/>
                  </a:ext>
                </a:extLst>
              </p:cNvPr>
              <p:cNvSpPr/>
              <p:nvPr/>
            </p:nvSpPr>
            <p:spPr bwMode="gray">
              <a:xfrm>
                <a:off x="5227908" y="6628683"/>
                <a:ext cx="146979" cy="121042"/>
              </a:xfrm>
              <a:custGeom>
                <a:avLst/>
                <a:gdLst>
                  <a:gd name="connsiteX0" fmla="*/ 120137 w 138463"/>
                  <a:gd name="connsiteY0" fmla="*/ 18326 h 114028"/>
                  <a:gd name="connsiteX1" fmla="*/ 95702 w 138463"/>
                  <a:gd name="connsiteY1" fmla="*/ 96517 h 114028"/>
                  <a:gd name="connsiteX2" fmla="*/ 18326 w 138463"/>
                  <a:gd name="connsiteY2" fmla="*/ 72082 h 114028"/>
                </a:gdLst>
                <a:ahLst/>
                <a:cxnLst>
                  <a:cxn ang="0">
                    <a:pos x="connsiteX0" y="connsiteY0"/>
                  </a:cxn>
                  <a:cxn ang="0">
                    <a:pos x="connsiteX1" y="connsiteY1"/>
                  </a:cxn>
                  <a:cxn ang="0">
                    <a:pos x="connsiteX2" y="connsiteY2"/>
                  </a:cxn>
                </a:cxnLst>
                <a:rect l="l" t="t" r="r" b="b"/>
                <a:pathLst>
                  <a:path w="138463" h="114028">
                    <a:moveTo>
                      <a:pt x="120137" y="18326"/>
                    </a:moveTo>
                    <a:lnTo>
                      <a:pt x="95702" y="96517"/>
                    </a:lnTo>
                    <a:lnTo>
                      <a:pt x="18326" y="72082"/>
                    </a:lnTo>
                  </a:path>
                </a:pathLst>
              </a:custGeom>
              <a:noFill/>
              <a:ln w="15875" cap="rnd">
                <a:solidFill>
                  <a:schemeClr val="bg1"/>
                </a:solidFill>
                <a:prstDash val="solid"/>
                <a:round/>
              </a:ln>
            </p:spPr>
            <p:txBody>
              <a:bodyPr rtlCol="0" anchor="ctr"/>
              <a:lstStyle/>
              <a:p>
                <a:endParaRPr lang="de-DE"/>
              </a:p>
            </p:txBody>
          </p:sp>
          <p:grpSp>
            <p:nvGrpSpPr>
              <p:cNvPr id="54" name="Gruppieren 53">
                <a:extLst>
                  <a:ext uri="{FF2B5EF4-FFF2-40B4-BE49-F238E27FC236}">
                    <a16:creationId xmlns:a16="http://schemas.microsoft.com/office/drawing/2014/main" id="{4BDE2E31-54F0-A33D-7F84-9CD07E7DE347}"/>
                  </a:ext>
                </a:extLst>
              </p:cNvPr>
              <p:cNvGrpSpPr>
                <a:grpSpLocks noChangeAspect="1"/>
              </p:cNvGrpSpPr>
              <p:nvPr/>
            </p:nvGrpSpPr>
            <p:grpSpPr bwMode="gray">
              <a:xfrm>
                <a:off x="4504539" y="6159607"/>
                <a:ext cx="580418" cy="562962"/>
                <a:chOff x="1918675" y="5172363"/>
                <a:chExt cx="756304" cy="733558"/>
              </a:xfrm>
            </p:grpSpPr>
            <p:sp>
              <p:nvSpPr>
                <p:cNvPr id="55" name="Freihandform: Form 81">
                  <a:extLst>
                    <a:ext uri="{FF2B5EF4-FFF2-40B4-BE49-F238E27FC236}">
                      <a16:creationId xmlns:a16="http://schemas.microsoft.com/office/drawing/2014/main" id="{033847E1-C173-7E5C-21E2-F007641E86E1}"/>
                    </a:ext>
                  </a:extLst>
                </p:cNvPr>
                <p:cNvSpPr/>
                <p:nvPr/>
              </p:nvSpPr>
              <p:spPr bwMode="gray">
                <a:xfrm>
                  <a:off x="1918675" y="5417451"/>
                  <a:ext cx="756304" cy="210400"/>
                </a:xfrm>
                <a:custGeom>
                  <a:avLst/>
                  <a:gdLst>
                    <a:gd name="connsiteX0" fmla="*/ 1069017 w 1083270"/>
                    <a:gd name="connsiteY0" fmla="*/ 18326 h 301361"/>
                    <a:gd name="connsiteX1" fmla="*/ 543672 w 1083270"/>
                    <a:gd name="connsiteY1" fmla="*/ 287107 h 301361"/>
                    <a:gd name="connsiteX2" fmla="*/ 18326 w 1083270"/>
                    <a:gd name="connsiteY2" fmla="*/ 18326 h 301361"/>
                  </a:gdLst>
                  <a:ahLst/>
                  <a:cxnLst>
                    <a:cxn ang="0">
                      <a:pos x="connsiteX0" y="connsiteY0"/>
                    </a:cxn>
                    <a:cxn ang="0">
                      <a:pos x="connsiteX1" y="connsiteY1"/>
                    </a:cxn>
                    <a:cxn ang="0">
                      <a:pos x="connsiteX2" y="connsiteY2"/>
                    </a:cxn>
                  </a:cxnLst>
                  <a:rect l="l" t="t" r="r" b="b"/>
                  <a:pathLst>
                    <a:path w="1083270" h="301361">
                      <a:moveTo>
                        <a:pt x="1069017" y="18326"/>
                      </a:moveTo>
                      <a:lnTo>
                        <a:pt x="543672" y="287107"/>
                      </a:lnTo>
                      <a:lnTo>
                        <a:pt x="18326" y="18326"/>
                      </a:lnTo>
                    </a:path>
                  </a:pathLst>
                </a:custGeom>
                <a:noFill/>
                <a:ln w="15875" cap="rnd">
                  <a:solidFill>
                    <a:schemeClr val="bg1"/>
                  </a:solidFill>
                  <a:prstDash val="solid"/>
                  <a:round/>
                </a:ln>
              </p:spPr>
              <p:txBody>
                <a:bodyPr rtlCol="0" anchor="ctr"/>
                <a:lstStyle/>
                <a:p>
                  <a:endParaRPr lang="de-DE"/>
                </a:p>
              </p:txBody>
            </p:sp>
            <p:sp>
              <p:nvSpPr>
                <p:cNvPr id="56" name="Freihandform: Form 82">
                  <a:extLst>
                    <a:ext uri="{FF2B5EF4-FFF2-40B4-BE49-F238E27FC236}">
                      <a16:creationId xmlns:a16="http://schemas.microsoft.com/office/drawing/2014/main" id="{EC809AE2-2C73-7DAF-D0DB-4AD9DE592F2C}"/>
                    </a:ext>
                  </a:extLst>
                </p:cNvPr>
                <p:cNvSpPr/>
                <p:nvPr/>
              </p:nvSpPr>
              <p:spPr bwMode="gray">
                <a:xfrm>
                  <a:off x="1918675" y="5172363"/>
                  <a:ext cx="756304" cy="733558"/>
                </a:xfrm>
                <a:custGeom>
                  <a:avLst/>
                  <a:gdLst>
                    <a:gd name="connsiteX0" fmla="*/ 1069017 w 1083270"/>
                    <a:gd name="connsiteY0" fmla="*/ 369371 h 1050691"/>
                    <a:gd name="connsiteX1" fmla="*/ 543672 w 1083270"/>
                    <a:gd name="connsiteY1" fmla="*/ 18326 h 1050691"/>
                    <a:gd name="connsiteX2" fmla="*/ 18326 w 1083270"/>
                    <a:gd name="connsiteY2" fmla="*/ 369371 h 1050691"/>
                    <a:gd name="connsiteX3" fmla="*/ 18326 w 1083270"/>
                    <a:gd name="connsiteY3" fmla="*/ 950102 h 1050691"/>
                    <a:gd name="connsiteX4" fmla="*/ 100589 w 1083270"/>
                    <a:gd name="connsiteY4" fmla="*/ 1032365 h 1050691"/>
                    <a:gd name="connsiteX5" fmla="*/ 986754 w 1083270"/>
                    <a:gd name="connsiteY5" fmla="*/ 1032365 h 1050691"/>
                    <a:gd name="connsiteX6" fmla="*/ 1069017 w 1083270"/>
                    <a:gd name="connsiteY6" fmla="*/ 950102 h 1050691"/>
                    <a:gd name="connsiteX7" fmla="*/ 1069017 w 1083270"/>
                    <a:gd name="connsiteY7" fmla="*/ 369371 h 105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270" h="1050691">
                      <a:moveTo>
                        <a:pt x="1069017" y="369371"/>
                      </a:moveTo>
                      <a:lnTo>
                        <a:pt x="543672" y="18326"/>
                      </a:lnTo>
                      <a:lnTo>
                        <a:pt x="18326" y="369371"/>
                      </a:lnTo>
                      <a:lnTo>
                        <a:pt x="18326" y="950102"/>
                      </a:lnTo>
                      <a:cubicBezTo>
                        <a:pt x="18326" y="995713"/>
                        <a:pt x="54978" y="1032365"/>
                        <a:pt x="100589" y="1032365"/>
                      </a:cubicBezTo>
                      <a:lnTo>
                        <a:pt x="986754" y="1032365"/>
                      </a:lnTo>
                      <a:cubicBezTo>
                        <a:pt x="1032365" y="1032365"/>
                        <a:pt x="1069017" y="995713"/>
                        <a:pt x="1069017" y="950102"/>
                      </a:cubicBezTo>
                      <a:lnTo>
                        <a:pt x="1069017" y="369371"/>
                      </a:lnTo>
                      <a:close/>
                    </a:path>
                  </a:pathLst>
                </a:custGeom>
                <a:noFill/>
                <a:ln w="15875" cap="rnd">
                  <a:solidFill>
                    <a:schemeClr val="bg1"/>
                  </a:solidFill>
                  <a:prstDash val="solid"/>
                  <a:round/>
                </a:ln>
              </p:spPr>
              <p:txBody>
                <a:bodyPr rtlCol="0" anchor="ctr"/>
                <a:lstStyle/>
                <a:p>
                  <a:endParaRPr lang="de-DE"/>
                </a:p>
              </p:txBody>
            </p:sp>
            <p:sp>
              <p:nvSpPr>
                <p:cNvPr id="57" name="Freihandform: Form 83">
                  <a:extLst>
                    <a:ext uri="{FF2B5EF4-FFF2-40B4-BE49-F238E27FC236}">
                      <a16:creationId xmlns:a16="http://schemas.microsoft.com/office/drawing/2014/main" id="{732554EF-78F4-1D5B-9DF5-9AB79D29B427}"/>
                    </a:ext>
                  </a:extLst>
                </p:cNvPr>
                <p:cNvSpPr/>
                <p:nvPr/>
              </p:nvSpPr>
              <p:spPr bwMode="gray">
                <a:xfrm>
                  <a:off x="2174567" y="5611360"/>
                  <a:ext cx="244519" cy="73925"/>
                </a:xfrm>
                <a:custGeom>
                  <a:avLst/>
                  <a:gdLst>
                    <a:gd name="connsiteX0" fmla="*/ 18326 w 350230"/>
                    <a:gd name="connsiteY0" fmla="*/ 18326 h 105883"/>
                    <a:gd name="connsiteX1" fmla="*/ 149459 w 350230"/>
                    <a:gd name="connsiteY1" fmla="*/ 85114 h 105883"/>
                    <a:gd name="connsiteX2" fmla="*/ 177151 w 350230"/>
                    <a:gd name="connsiteY2" fmla="*/ 91630 h 105883"/>
                    <a:gd name="connsiteX3" fmla="*/ 204844 w 350230"/>
                    <a:gd name="connsiteY3" fmla="*/ 85114 h 105883"/>
                    <a:gd name="connsiteX4" fmla="*/ 335977 w 350230"/>
                    <a:gd name="connsiteY4" fmla="*/ 18326 h 10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30" h="105883">
                      <a:moveTo>
                        <a:pt x="18326" y="18326"/>
                      </a:moveTo>
                      <a:lnTo>
                        <a:pt x="149459" y="85114"/>
                      </a:lnTo>
                      <a:cubicBezTo>
                        <a:pt x="158418" y="90001"/>
                        <a:pt x="168192" y="91630"/>
                        <a:pt x="177151" y="91630"/>
                      </a:cubicBezTo>
                      <a:cubicBezTo>
                        <a:pt x="186925" y="91630"/>
                        <a:pt x="196699" y="89187"/>
                        <a:pt x="204844" y="85114"/>
                      </a:cubicBezTo>
                      <a:lnTo>
                        <a:pt x="335977" y="18326"/>
                      </a:lnTo>
                    </a:path>
                  </a:pathLst>
                </a:custGeom>
                <a:noFill/>
                <a:ln w="15875" cap="rnd">
                  <a:solidFill>
                    <a:schemeClr val="bg1"/>
                  </a:solidFill>
                  <a:prstDash val="solid"/>
                  <a:round/>
                </a:ln>
              </p:spPr>
              <p:txBody>
                <a:bodyPr rtlCol="0" anchor="ctr"/>
                <a:lstStyle/>
                <a:p>
                  <a:endParaRPr lang="de-DE"/>
                </a:p>
              </p:txBody>
            </p:sp>
          </p:grpSp>
        </p:grpSp>
        <p:sp>
          <p:nvSpPr>
            <p:cNvPr id="46" name="Rechteck 45">
              <a:extLst>
                <a:ext uri="{FF2B5EF4-FFF2-40B4-BE49-F238E27FC236}">
                  <a16:creationId xmlns:a16="http://schemas.microsoft.com/office/drawing/2014/main" id="{67BFCE9C-9500-A78F-02AB-E35D4DC0A3F2}"/>
                </a:ext>
              </a:extLst>
            </p:cNvPr>
            <p:cNvSpPr/>
            <p:nvPr/>
          </p:nvSpPr>
          <p:spPr>
            <a:xfrm>
              <a:off x="2887401" y="2693186"/>
              <a:ext cx="340414" cy="352051"/>
            </a:xfrm>
            <a:prstGeom prst="rect">
              <a:avLst/>
            </a:prstGeom>
            <a:solidFill>
              <a:srgbClr val="ACB6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7" name="Freeform 6">
              <a:extLst>
                <a:ext uri="{FF2B5EF4-FFF2-40B4-BE49-F238E27FC236}">
                  <a16:creationId xmlns:a16="http://schemas.microsoft.com/office/drawing/2014/main" id="{4954BB0E-6CF9-90E1-5117-C9A910D09B16}"/>
                </a:ext>
              </a:extLst>
            </p:cNvPr>
            <p:cNvSpPr>
              <a:spLocks noChangeAspect="1" noEditPoints="1"/>
            </p:cNvSpPr>
            <p:nvPr/>
          </p:nvSpPr>
          <p:spPr bwMode="gray">
            <a:xfrm>
              <a:off x="2900002" y="2699607"/>
              <a:ext cx="327812" cy="432000"/>
            </a:xfrm>
            <a:custGeom>
              <a:avLst/>
              <a:gdLst>
                <a:gd name="T0" fmla="*/ 241 w 387"/>
                <a:gd name="T1" fmla="*/ 0 h 510"/>
                <a:gd name="T2" fmla="*/ 0 w 387"/>
                <a:gd name="T3" fmla="*/ 0 h 510"/>
                <a:gd name="T4" fmla="*/ 0 w 387"/>
                <a:gd name="T5" fmla="*/ 510 h 510"/>
                <a:gd name="T6" fmla="*/ 387 w 387"/>
                <a:gd name="T7" fmla="*/ 510 h 510"/>
                <a:gd name="T8" fmla="*/ 387 w 387"/>
                <a:gd name="T9" fmla="*/ 146 h 510"/>
                <a:gd name="T10" fmla="*/ 241 w 387"/>
                <a:gd name="T11" fmla="*/ 0 h 510"/>
                <a:gd name="T12" fmla="*/ 236 w 387"/>
                <a:gd name="T13" fmla="*/ 23 h 510"/>
                <a:gd name="T14" fmla="*/ 364 w 387"/>
                <a:gd name="T15" fmla="*/ 151 h 510"/>
                <a:gd name="T16" fmla="*/ 236 w 387"/>
                <a:gd name="T17" fmla="*/ 151 h 510"/>
                <a:gd name="T18" fmla="*/ 236 w 387"/>
                <a:gd name="T19" fmla="*/ 23 h 510"/>
                <a:gd name="T20" fmla="*/ 19 w 387"/>
                <a:gd name="T21" fmla="*/ 491 h 510"/>
                <a:gd name="T22" fmla="*/ 19 w 387"/>
                <a:gd name="T23" fmla="*/ 19 h 510"/>
                <a:gd name="T24" fmla="*/ 217 w 387"/>
                <a:gd name="T25" fmla="*/ 19 h 510"/>
                <a:gd name="T26" fmla="*/ 217 w 387"/>
                <a:gd name="T27" fmla="*/ 170 h 510"/>
                <a:gd name="T28" fmla="*/ 368 w 387"/>
                <a:gd name="T29" fmla="*/ 170 h 510"/>
                <a:gd name="T30" fmla="*/ 368 w 387"/>
                <a:gd name="T31" fmla="*/ 491 h 510"/>
                <a:gd name="T32" fmla="*/ 19 w 387"/>
                <a:gd name="T33" fmla="*/ 49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7" h="510">
                  <a:moveTo>
                    <a:pt x="241" y="0"/>
                  </a:moveTo>
                  <a:lnTo>
                    <a:pt x="0" y="0"/>
                  </a:lnTo>
                  <a:lnTo>
                    <a:pt x="0" y="510"/>
                  </a:lnTo>
                  <a:lnTo>
                    <a:pt x="387" y="510"/>
                  </a:lnTo>
                  <a:lnTo>
                    <a:pt x="387" y="146"/>
                  </a:lnTo>
                  <a:lnTo>
                    <a:pt x="241" y="0"/>
                  </a:lnTo>
                  <a:close/>
                  <a:moveTo>
                    <a:pt x="236" y="23"/>
                  </a:moveTo>
                  <a:lnTo>
                    <a:pt x="364" y="151"/>
                  </a:lnTo>
                  <a:lnTo>
                    <a:pt x="236" y="151"/>
                  </a:lnTo>
                  <a:lnTo>
                    <a:pt x="236" y="23"/>
                  </a:lnTo>
                  <a:close/>
                  <a:moveTo>
                    <a:pt x="19" y="491"/>
                  </a:moveTo>
                  <a:lnTo>
                    <a:pt x="19" y="19"/>
                  </a:lnTo>
                  <a:lnTo>
                    <a:pt x="217" y="19"/>
                  </a:lnTo>
                  <a:lnTo>
                    <a:pt x="217" y="170"/>
                  </a:lnTo>
                  <a:lnTo>
                    <a:pt x="368" y="170"/>
                  </a:lnTo>
                  <a:lnTo>
                    <a:pt x="368" y="491"/>
                  </a:lnTo>
                  <a:lnTo>
                    <a:pt x="19" y="4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7" name="Inhaltsplatzhalter 3">
            <a:extLst>
              <a:ext uri="{FF2B5EF4-FFF2-40B4-BE49-F238E27FC236}">
                <a16:creationId xmlns:a16="http://schemas.microsoft.com/office/drawing/2014/main" id="{32619849-B093-D97F-F391-1127263DE53E}"/>
              </a:ext>
            </a:extLst>
          </p:cNvPr>
          <p:cNvSpPr txBox="1">
            <a:spLocks/>
          </p:cNvSpPr>
          <p:nvPr/>
        </p:nvSpPr>
        <p:spPr bwMode="gray">
          <a:xfrm>
            <a:off x="3856596" y="3376712"/>
            <a:ext cx="1579500" cy="693628"/>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a:latin typeface="Arial" panose="020B0604020202020204" pitchFamily="34" charset="0"/>
                <a:ea typeface="Calibri" panose="020F0502020204030204" pitchFamily="34" charset="0"/>
                <a:cs typeface="Arial" panose="020B0604020202020204" pitchFamily="34" charset="0"/>
              </a:rPr>
              <a:t>Hier kann Text stehen</a:t>
            </a:r>
            <a:endParaRPr lang="de-DE" sz="1600">
              <a:latin typeface="Arial" panose="020B0604020202020204" pitchFamily="34" charset="0"/>
              <a:cs typeface="Arial" panose="020B0604020202020204" pitchFamily="34" charset="0"/>
            </a:endParaRPr>
          </a:p>
        </p:txBody>
      </p:sp>
      <p:grpSp>
        <p:nvGrpSpPr>
          <p:cNvPr id="68" name="Gruppieren 3">
            <a:extLst>
              <a:ext uri="{FF2B5EF4-FFF2-40B4-BE49-F238E27FC236}">
                <a16:creationId xmlns:a16="http://schemas.microsoft.com/office/drawing/2014/main" id="{EE9F2F6B-3360-58B3-B824-B2AFBB30B68E}"/>
              </a:ext>
              <a:ext uri="{C183D7F6-B498-43B3-948B-1728B52AA6E4}">
                <adec:decorative xmlns:adec="http://schemas.microsoft.com/office/drawing/2017/decorative" val="1"/>
              </a:ext>
            </a:extLst>
          </p:cNvPr>
          <p:cNvGrpSpPr/>
          <p:nvPr/>
        </p:nvGrpSpPr>
        <p:grpSpPr>
          <a:xfrm>
            <a:off x="3897006" y="1636604"/>
            <a:ext cx="1404000" cy="1404000"/>
            <a:chOff x="3897006" y="1924636"/>
            <a:chExt cx="1404000" cy="1404000"/>
          </a:xfrm>
        </p:grpSpPr>
        <p:sp>
          <p:nvSpPr>
            <p:cNvPr id="69" name="Ellipse 40">
              <a:extLst>
                <a:ext uri="{FF2B5EF4-FFF2-40B4-BE49-F238E27FC236}">
                  <a16:creationId xmlns:a16="http://schemas.microsoft.com/office/drawing/2014/main" id="{DBD68FA5-EB34-A474-3B35-4E9DAC84339B}"/>
                </a:ext>
              </a:extLst>
            </p:cNvPr>
            <p:cNvSpPr/>
            <p:nvPr/>
          </p:nvSpPr>
          <p:spPr bwMode="gray">
            <a:xfrm>
              <a:off x="3897006" y="1924636"/>
              <a:ext cx="1404000" cy="140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350">
                <a:latin typeface="TheSans UHH Regular" panose="020B0604020202020204" charset="0"/>
                <a:cs typeface="TheSans UHH Regular" panose="020B0604020202020204" charset="0"/>
              </a:endParaRPr>
            </a:p>
          </p:txBody>
        </p:sp>
        <p:grpSp>
          <p:nvGrpSpPr>
            <p:cNvPr id="70" name="Gruppieren 69">
              <a:extLst>
                <a:ext uri="{FF2B5EF4-FFF2-40B4-BE49-F238E27FC236}">
                  <a16:creationId xmlns:a16="http://schemas.microsoft.com/office/drawing/2014/main" id="{7F0C5399-971D-BE9E-DA9E-61556DAE4BCD}"/>
                </a:ext>
              </a:extLst>
            </p:cNvPr>
            <p:cNvGrpSpPr>
              <a:grpSpLocks noChangeAspect="1"/>
            </p:cNvGrpSpPr>
            <p:nvPr/>
          </p:nvGrpSpPr>
          <p:grpSpPr bwMode="gray">
            <a:xfrm>
              <a:off x="4381539" y="2301617"/>
              <a:ext cx="689477" cy="666000"/>
              <a:chOff x="5067549" y="4255707"/>
              <a:chExt cx="534553" cy="516351"/>
            </a:xfrm>
            <a:solidFill>
              <a:schemeClr val="bg1"/>
            </a:solidFill>
          </p:grpSpPr>
          <p:sp>
            <p:nvSpPr>
              <p:cNvPr id="81" name="Freeform 8">
                <a:extLst>
                  <a:ext uri="{FF2B5EF4-FFF2-40B4-BE49-F238E27FC236}">
                    <a16:creationId xmlns:a16="http://schemas.microsoft.com/office/drawing/2014/main" id="{082DBDD1-DB98-E93B-E3E7-9283BC457244}"/>
                  </a:ext>
                </a:extLst>
              </p:cNvPr>
              <p:cNvSpPr>
                <a:spLocks noEditPoints="1"/>
              </p:cNvSpPr>
              <p:nvPr/>
            </p:nvSpPr>
            <p:spPr bwMode="gray">
              <a:xfrm>
                <a:off x="5067549" y="4255707"/>
                <a:ext cx="534553" cy="516351"/>
              </a:xfrm>
              <a:custGeom>
                <a:avLst/>
                <a:gdLst>
                  <a:gd name="T0" fmla="*/ 235 w 236"/>
                  <a:gd name="T1" fmla="*/ 221 h 228"/>
                  <a:gd name="T2" fmla="*/ 193 w 236"/>
                  <a:gd name="T3" fmla="*/ 179 h 228"/>
                  <a:gd name="T4" fmla="*/ 208 w 236"/>
                  <a:gd name="T5" fmla="*/ 138 h 228"/>
                  <a:gd name="T6" fmla="*/ 164 w 236"/>
                  <a:gd name="T7" fmla="*/ 79 h 228"/>
                  <a:gd name="T8" fmla="*/ 164 w 236"/>
                  <a:gd name="T9" fmla="*/ 0 h 228"/>
                  <a:gd name="T10" fmla="*/ 0 w 236"/>
                  <a:gd name="T11" fmla="*/ 0 h 228"/>
                  <a:gd name="T12" fmla="*/ 0 w 236"/>
                  <a:gd name="T13" fmla="*/ 224 h 228"/>
                  <a:gd name="T14" fmla="*/ 164 w 236"/>
                  <a:gd name="T15" fmla="*/ 224 h 228"/>
                  <a:gd name="T16" fmla="*/ 164 w 236"/>
                  <a:gd name="T17" fmla="*/ 200 h 228"/>
                  <a:gd name="T18" fmla="*/ 163 w 236"/>
                  <a:gd name="T19" fmla="*/ 198 h 228"/>
                  <a:gd name="T20" fmla="*/ 187 w 236"/>
                  <a:gd name="T21" fmla="*/ 185 h 228"/>
                  <a:gd name="T22" fmla="*/ 229 w 236"/>
                  <a:gd name="T23" fmla="*/ 227 h 228"/>
                  <a:gd name="T24" fmla="*/ 232 w 236"/>
                  <a:gd name="T25" fmla="*/ 228 h 228"/>
                  <a:gd name="T26" fmla="*/ 235 w 236"/>
                  <a:gd name="T27" fmla="*/ 227 h 228"/>
                  <a:gd name="T28" fmla="*/ 235 w 236"/>
                  <a:gd name="T29" fmla="*/ 221 h 228"/>
                  <a:gd name="T30" fmla="*/ 200 w 236"/>
                  <a:gd name="T31" fmla="*/ 138 h 228"/>
                  <a:gd name="T32" fmla="*/ 146 w 236"/>
                  <a:gd name="T33" fmla="*/ 192 h 228"/>
                  <a:gd name="T34" fmla="*/ 92 w 236"/>
                  <a:gd name="T35" fmla="*/ 138 h 228"/>
                  <a:gd name="T36" fmla="*/ 146 w 236"/>
                  <a:gd name="T37" fmla="*/ 84 h 228"/>
                  <a:gd name="T38" fmla="*/ 200 w 236"/>
                  <a:gd name="T39" fmla="*/ 138 h 228"/>
                  <a:gd name="T40" fmla="*/ 156 w 236"/>
                  <a:gd name="T41" fmla="*/ 200 h 228"/>
                  <a:gd name="T42" fmla="*/ 156 w 236"/>
                  <a:gd name="T43" fmla="*/ 216 h 228"/>
                  <a:gd name="T44" fmla="*/ 8 w 236"/>
                  <a:gd name="T45" fmla="*/ 216 h 228"/>
                  <a:gd name="T46" fmla="*/ 8 w 236"/>
                  <a:gd name="T47" fmla="*/ 8 h 228"/>
                  <a:gd name="T48" fmla="*/ 156 w 236"/>
                  <a:gd name="T49" fmla="*/ 8 h 228"/>
                  <a:gd name="T50" fmla="*/ 156 w 236"/>
                  <a:gd name="T51" fmla="*/ 77 h 228"/>
                  <a:gd name="T52" fmla="*/ 146 w 236"/>
                  <a:gd name="T53" fmla="*/ 76 h 228"/>
                  <a:gd name="T54" fmla="*/ 109 w 236"/>
                  <a:gd name="T55" fmla="*/ 88 h 228"/>
                  <a:gd name="T56" fmla="*/ 108 w 236"/>
                  <a:gd name="T57" fmla="*/ 88 h 228"/>
                  <a:gd name="T58" fmla="*/ 40 w 236"/>
                  <a:gd name="T59" fmla="*/ 88 h 228"/>
                  <a:gd name="T60" fmla="*/ 36 w 236"/>
                  <a:gd name="T61" fmla="*/ 92 h 228"/>
                  <a:gd name="T62" fmla="*/ 40 w 236"/>
                  <a:gd name="T63" fmla="*/ 96 h 228"/>
                  <a:gd name="T64" fmla="*/ 101 w 236"/>
                  <a:gd name="T65" fmla="*/ 96 h 228"/>
                  <a:gd name="T66" fmla="*/ 86 w 236"/>
                  <a:gd name="T67" fmla="*/ 124 h 228"/>
                  <a:gd name="T68" fmla="*/ 40 w 236"/>
                  <a:gd name="T69" fmla="*/ 124 h 228"/>
                  <a:gd name="T70" fmla="*/ 36 w 236"/>
                  <a:gd name="T71" fmla="*/ 128 h 228"/>
                  <a:gd name="T72" fmla="*/ 40 w 236"/>
                  <a:gd name="T73" fmla="*/ 132 h 228"/>
                  <a:gd name="T74" fmla="*/ 84 w 236"/>
                  <a:gd name="T75" fmla="*/ 132 h 228"/>
                  <a:gd name="T76" fmla="*/ 84 w 236"/>
                  <a:gd name="T77" fmla="*/ 138 h 228"/>
                  <a:gd name="T78" fmla="*/ 88 w 236"/>
                  <a:gd name="T79" fmla="*/ 160 h 228"/>
                  <a:gd name="T80" fmla="*/ 40 w 236"/>
                  <a:gd name="T81" fmla="*/ 160 h 228"/>
                  <a:gd name="T82" fmla="*/ 36 w 236"/>
                  <a:gd name="T83" fmla="*/ 164 h 228"/>
                  <a:gd name="T84" fmla="*/ 40 w 236"/>
                  <a:gd name="T85" fmla="*/ 168 h 228"/>
                  <a:gd name="T86" fmla="*/ 92 w 236"/>
                  <a:gd name="T87" fmla="*/ 168 h 228"/>
                  <a:gd name="T88" fmla="*/ 146 w 236"/>
                  <a:gd name="T89" fmla="*/ 200 h 228"/>
                  <a:gd name="T90" fmla="*/ 156 w 236"/>
                  <a:gd name="T91" fmla="*/ 199 h 228"/>
                  <a:gd name="T92" fmla="*/ 156 w 236"/>
                  <a:gd name="T93" fmla="*/ 2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228">
                    <a:moveTo>
                      <a:pt x="235" y="221"/>
                    </a:moveTo>
                    <a:cubicBezTo>
                      <a:pt x="193" y="179"/>
                      <a:pt x="193" y="179"/>
                      <a:pt x="193" y="179"/>
                    </a:cubicBezTo>
                    <a:cubicBezTo>
                      <a:pt x="202" y="168"/>
                      <a:pt x="208" y="154"/>
                      <a:pt x="208" y="138"/>
                    </a:cubicBezTo>
                    <a:cubicBezTo>
                      <a:pt x="208" y="110"/>
                      <a:pt x="189" y="86"/>
                      <a:pt x="164" y="79"/>
                    </a:cubicBezTo>
                    <a:cubicBezTo>
                      <a:pt x="164" y="0"/>
                      <a:pt x="164" y="0"/>
                      <a:pt x="164" y="0"/>
                    </a:cubicBezTo>
                    <a:cubicBezTo>
                      <a:pt x="0" y="0"/>
                      <a:pt x="0" y="0"/>
                      <a:pt x="0" y="0"/>
                    </a:cubicBezTo>
                    <a:cubicBezTo>
                      <a:pt x="0" y="224"/>
                      <a:pt x="0" y="224"/>
                      <a:pt x="0" y="224"/>
                    </a:cubicBezTo>
                    <a:cubicBezTo>
                      <a:pt x="164" y="224"/>
                      <a:pt x="164" y="224"/>
                      <a:pt x="164" y="224"/>
                    </a:cubicBezTo>
                    <a:cubicBezTo>
                      <a:pt x="164" y="200"/>
                      <a:pt x="164" y="200"/>
                      <a:pt x="164" y="200"/>
                    </a:cubicBezTo>
                    <a:cubicBezTo>
                      <a:pt x="164" y="199"/>
                      <a:pt x="164" y="198"/>
                      <a:pt x="163" y="198"/>
                    </a:cubicBezTo>
                    <a:cubicBezTo>
                      <a:pt x="172" y="195"/>
                      <a:pt x="180" y="190"/>
                      <a:pt x="187" y="185"/>
                    </a:cubicBezTo>
                    <a:cubicBezTo>
                      <a:pt x="229" y="227"/>
                      <a:pt x="229" y="227"/>
                      <a:pt x="229" y="227"/>
                    </a:cubicBezTo>
                    <a:cubicBezTo>
                      <a:pt x="230" y="228"/>
                      <a:pt x="231" y="228"/>
                      <a:pt x="232" y="228"/>
                    </a:cubicBezTo>
                    <a:cubicBezTo>
                      <a:pt x="233" y="228"/>
                      <a:pt x="234" y="228"/>
                      <a:pt x="235" y="227"/>
                    </a:cubicBezTo>
                    <a:cubicBezTo>
                      <a:pt x="236" y="225"/>
                      <a:pt x="236" y="223"/>
                      <a:pt x="235" y="221"/>
                    </a:cubicBezTo>
                    <a:close/>
                    <a:moveTo>
                      <a:pt x="200" y="138"/>
                    </a:moveTo>
                    <a:cubicBezTo>
                      <a:pt x="200" y="168"/>
                      <a:pt x="176" y="192"/>
                      <a:pt x="146" y="192"/>
                    </a:cubicBezTo>
                    <a:cubicBezTo>
                      <a:pt x="116" y="192"/>
                      <a:pt x="92" y="168"/>
                      <a:pt x="92" y="138"/>
                    </a:cubicBezTo>
                    <a:cubicBezTo>
                      <a:pt x="92" y="108"/>
                      <a:pt x="116" y="84"/>
                      <a:pt x="146" y="84"/>
                    </a:cubicBezTo>
                    <a:cubicBezTo>
                      <a:pt x="176" y="84"/>
                      <a:pt x="200" y="108"/>
                      <a:pt x="200" y="138"/>
                    </a:cubicBezTo>
                    <a:close/>
                    <a:moveTo>
                      <a:pt x="156" y="200"/>
                    </a:moveTo>
                    <a:cubicBezTo>
                      <a:pt x="156" y="216"/>
                      <a:pt x="156" y="216"/>
                      <a:pt x="156" y="216"/>
                    </a:cubicBezTo>
                    <a:cubicBezTo>
                      <a:pt x="8" y="216"/>
                      <a:pt x="8" y="216"/>
                      <a:pt x="8" y="216"/>
                    </a:cubicBezTo>
                    <a:cubicBezTo>
                      <a:pt x="8" y="8"/>
                      <a:pt x="8" y="8"/>
                      <a:pt x="8" y="8"/>
                    </a:cubicBezTo>
                    <a:cubicBezTo>
                      <a:pt x="156" y="8"/>
                      <a:pt x="156" y="8"/>
                      <a:pt x="156" y="8"/>
                    </a:cubicBezTo>
                    <a:cubicBezTo>
                      <a:pt x="156" y="77"/>
                      <a:pt x="156" y="77"/>
                      <a:pt x="156" y="77"/>
                    </a:cubicBezTo>
                    <a:cubicBezTo>
                      <a:pt x="153" y="76"/>
                      <a:pt x="149" y="76"/>
                      <a:pt x="146" y="76"/>
                    </a:cubicBezTo>
                    <a:cubicBezTo>
                      <a:pt x="132" y="76"/>
                      <a:pt x="119" y="81"/>
                      <a:pt x="109" y="88"/>
                    </a:cubicBezTo>
                    <a:cubicBezTo>
                      <a:pt x="109" y="88"/>
                      <a:pt x="108" y="88"/>
                      <a:pt x="108" y="88"/>
                    </a:cubicBezTo>
                    <a:cubicBezTo>
                      <a:pt x="40" y="88"/>
                      <a:pt x="40" y="88"/>
                      <a:pt x="40" y="88"/>
                    </a:cubicBezTo>
                    <a:cubicBezTo>
                      <a:pt x="38" y="88"/>
                      <a:pt x="36" y="90"/>
                      <a:pt x="36" y="92"/>
                    </a:cubicBezTo>
                    <a:cubicBezTo>
                      <a:pt x="36" y="94"/>
                      <a:pt x="38" y="96"/>
                      <a:pt x="40" y="96"/>
                    </a:cubicBezTo>
                    <a:cubicBezTo>
                      <a:pt x="101" y="96"/>
                      <a:pt x="101" y="96"/>
                      <a:pt x="101" y="96"/>
                    </a:cubicBezTo>
                    <a:cubicBezTo>
                      <a:pt x="93" y="104"/>
                      <a:pt x="88" y="113"/>
                      <a:pt x="86" y="124"/>
                    </a:cubicBezTo>
                    <a:cubicBezTo>
                      <a:pt x="40" y="124"/>
                      <a:pt x="40" y="124"/>
                      <a:pt x="40" y="124"/>
                    </a:cubicBezTo>
                    <a:cubicBezTo>
                      <a:pt x="38" y="124"/>
                      <a:pt x="36" y="126"/>
                      <a:pt x="36" y="128"/>
                    </a:cubicBezTo>
                    <a:cubicBezTo>
                      <a:pt x="36" y="130"/>
                      <a:pt x="38" y="132"/>
                      <a:pt x="40" y="132"/>
                    </a:cubicBezTo>
                    <a:cubicBezTo>
                      <a:pt x="84" y="132"/>
                      <a:pt x="84" y="132"/>
                      <a:pt x="84" y="132"/>
                    </a:cubicBezTo>
                    <a:cubicBezTo>
                      <a:pt x="84" y="134"/>
                      <a:pt x="84" y="136"/>
                      <a:pt x="84" y="138"/>
                    </a:cubicBezTo>
                    <a:cubicBezTo>
                      <a:pt x="84" y="146"/>
                      <a:pt x="85" y="153"/>
                      <a:pt x="88" y="160"/>
                    </a:cubicBezTo>
                    <a:cubicBezTo>
                      <a:pt x="40" y="160"/>
                      <a:pt x="40" y="160"/>
                      <a:pt x="40" y="160"/>
                    </a:cubicBezTo>
                    <a:cubicBezTo>
                      <a:pt x="38" y="160"/>
                      <a:pt x="36" y="162"/>
                      <a:pt x="36" y="164"/>
                    </a:cubicBezTo>
                    <a:cubicBezTo>
                      <a:pt x="36" y="166"/>
                      <a:pt x="38" y="168"/>
                      <a:pt x="40" y="168"/>
                    </a:cubicBezTo>
                    <a:cubicBezTo>
                      <a:pt x="92" y="168"/>
                      <a:pt x="92" y="168"/>
                      <a:pt x="92" y="168"/>
                    </a:cubicBezTo>
                    <a:cubicBezTo>
                      <a:pt x="102" y="187"/>
                      <a:pt x="123" y="200"/>
                      <a:pt x="146" y="200"/>
                    </a:cubicBezTo>
                    <a:cubicBezTo>
                      <a:pt x="149" y="200"/>
                      <a:pt x="153" y="200"/>
                      <a:pt x="156" y="199"/>
                    </a:cubicBezTo>
                    <a:cubicBezTo>
                      <a:pt x="156" y="199"/>
                      <a:pt x="156" y="200"/>
                      <a:pt x="156" y="20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b="1"/>
              </a:p>
            </p:txBody>
          </p:sp>
          <p:sp>
            <p:nvSpPr>
              <p:cNvPr id="82" name="Freeform 9">
                <a:extLst>
                  <a:ext uri="{FF2B5EF4-FFF2-40B4-BE49-F238E27FC236}">
                    <a16:creationId xmlns:a16="http://schemas.microsoft.com/office/drawing/2014/main" id="{DA89A5EE-0CDD-098E-F26C-735DA85CAE32}"/>
                  </a:ext>
                </a:extLst>
              </p:cNvPr>
              <p:cNvSpPr>
                <a:spLocks/>
              </p:cNvSpPr>
              <p:nvPr/>
            </p:nvSpPr>
            <p:spPr bwMode="gray">
              <a:xfrm>
                <a:off x="5148977" y="4373539"/>
                <a:ext cx="208840" cy="18202"/>
              </a:xfrm>
              <a:custGeom>
                <a:avLst/>
                <a:gdLst>
                  <a:gd name="T0" fmla="*/ 4 w 92"/>
                  <a:gd name="T1" fmla="*/ 8 h 8"/>
                  <a:gd name="T2" fmla="*/ 88 w 92"/>
                  <a:gd name="T3" fmla="*/ 8 h 8"/>
                  <a:gd name="T4" fmla="*/ 92 w 92"/>
                  <a:gd name="T5" fmla="*/ 4 h 8"/>
                  <a:gd name="T6" fmla="*/ 88 w 92"/>
                  <a:gd name="T7" fmla="*/ 0 h 8"/>
                  <a:gd name="T8" fmla="*/ 4 w 92"/>
                  <a:gd name="T9" fmla="*/ 0 h 8"/>
                  <a:gd name="T10" fmla="*/ 0 w 92"/>
                  <a:gd name="T11" fmla="*/ 4 h 8"/>
                  <a:gd name="T12" fmla="*/ 4 w 9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2" h="8">
                    <a:moveTo>
                      <a:pt x="4" y="8"/>
                    </a:moveTo>
                    <a:cubicBezTo>
                      <a:pt x="88" y="8"/>
                      <a:pt x="88" y="8"/>
                      <a:pt x="88" y="8"/>
                    </a:cubicBezTo>
                    <a:cubicBezTo>
                      <a:pt x="90" y="8"/>
                      <a:pt x="92" y="6"/>
                      <a:pt x="92" y="4"/>
                    </a:cubicBezTo>
                    <a:cubicBezTo>
                      <a:pt x="92" y="2"/>
                      <a:pt x="90" y="0"/>
                      <a:pt x="88"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b="1"/>
              </a:p>
            </p:txBody>
          </p:sp>
        </p:grpSp>
        <p:sp>
          <p:nvSpPr>
            <p:cNvPr id="71" name="Rechteck 70">
              <a:extLst>
                <a:ext uri="{FF2B5EF4-FFF2-40B4-BE49-F238E27FC236}">
                  <a16:creationId xmlns:a16="http://schemas.microsoft.com/office/drawing/2014/main" id="{3F7BE8F9-F94C-A6FD-5DC2-24E88FB4907A}"/>
                </a:ext>
              </a:extLst>
            </p:cNvPr>
            <p:cNvSpPr/>
            <p:nvPr/>
          </p:nvSpPr>
          <p:spPr>
            <a:xfrm>
              <a:off x="4135882" y="2236102"/>
              <a:ext cx="329552" cy="2773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72" name="Gruppieren 71">
              <a:extLst>
                <a:ext uri="{FF2B5EF4-FFF2-40B4-BE49-F238E27FC236}">
                  <a16:creationId xmlns:a16="http://schemas.microsoft.com/office/drawing/2014/main" id="{667C16F9-0FB0-2ECB-C4C0-77BA6E124356}"/>
                </a:ext>
              </a:extLst>
            </p:cNvPr>
            <p:cNvGrpSpPr>
              <a:grpSpLocks noChangeAspect="1"/>
            </p:cNvGrpSpPr>
            <p:nvPr/>
          </p:nvGrpSpPr>
          <p:grpSpPr bwMode="gray">
            <a:xfrm>
              <a:off x="4072870" y="2216084"/>
              <a:ext cx="432000" cy="334783"/>
              <a:chOff x="3019051" y="4074624"/>
              <a:chExt cx="837253" cy="648838"/>
            </a:xfrm>
          </p:grpSpPr>
          <p:sp>
            <p:nvSpPr>
              <p:cNvPr id="73" name="Freihandform: Form 95">
                <a:extLst>
                  <a:ext uri="{FF2B5EF4-FFF2-40B4-BE49-F238E27FC236}">
                    <a16:creationId xmlns:a16="http://schemas.microsoft.com/office/drawing/2014/main" id="{323EA925-8E5D-FE97-141A-889A99E64192}"/>
                  </a:ext>
                </a:extLst>
              </p:cNvPr>
              <p:cNvSpPr/>
              <p:nvPr/>
            </p:nvSpPr>
            <p:spPr bwMode="gray">
              <a:xfrm>
                <a:off x="3114969" y="4074624"/>
                <a:ext cx="648838" cy="648838"/>
              </a:xfrm>
              <a:custGeom>
                <a:avLst/>
                <a:gdLst>
                  <a:gd name="connsiteX0" fmla="*/ 547646 w 651172"/>
                  <a:gd name="connsiteY0" fmla="*/ 235261 h 651172"/>
                  <a:gd name="connsiteX1" fmla="*/ 418252 w 651172"/>
                  <a:gd name="connsiteY1" fmla="*/ 547647 h 651172"/>
                  <a:gd name="connsiteX2" fmla="*/ 105867 w 651172"/>
                  <a:gd name="connsiteY2" fmla="*/ 418253 h 651172"/>
                  <a:gd name="connsiteX3" fmla="*/ 235261 w 651172"/>
                  <a:gd name="connsiteY3" fmla="*/ 105867 h 651172"/>
                  <a:gd name="connsiteX4" fmla="*/ 547646 w 651172"/>
                  <a:gd name="connsiteY4" fmla="*/ 235261 h 651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172" h="651172">
                    <a:moveTo>
                      <a:pt x="547646" y="235261"/>
                    </a:moveTo>
                    <a:cubicBezTo>
                      <a:pt x="598178" y="357255"/>
                      <a:pt x="540246" y="497115"/>
                      <a:pt x="418252" y="547647"/>
                    </a:cubicBezTo>
                    <a:cubicBezTo>
                      <a:pt x="296259" y="598178"/>
                      <a:pt x="156399" y="540247"/>
                      <a:pt x="105867" y="418253"/>
                    </a:cubicBezTo>
                    <a:cubicBezTo>
                      <a:pt x="55335" y="296259"/>
                      <a:pt x="113267" y="156399"/>
                      <a:pt x="235261" y="105867"/>
                    </a:cubicBezTo>
                    <a:cubicBezTo>
                      <a:pt x="357255" y="55336"/>
                      <a:pt x="497115" y="113267"/>
                      <a:pt x="547646" y="235261"/>
                    </a:cubicBezTo>
                    <a:close/>
                  </a:path>
                </a:pathLst>
              </a:custGeom>
              <a:noFill/>
              <a:ln w="15875" cap="rnd">
                <a:solidFill>
                  <a:schemeClr val="bg1"/>
                </a:solidFill>
                <a:prstDash val="solid"/>
                <a:round/>
              </a:ln>
            </p:spPr>
            <p:txBody>
              <a:bodyPr rtlCol="0" anchor="ctr"/>
              <a:lstStyle/>
              <a:p>
                <a:endParaRPr lang="de-DE"/>
              </a:p>
            </p:txBody>
          </p:sp>
          <p:sp>
            <p:nvSpPr>
              <p:cNvPr id="74" name="Freihandform: Form 96">
                <a:extLst>
                  <a:ext uri="{FF2B5EF4-FFF2-40B4-BE49-F238E27FC236}">
                    <a16:creationId xmlns:a16="http://schemas.microsoft.com/office/drawing/2014/main" id="{86436C47-5ED5-56D0-DB92-875A7CEF522B}"/>
                  </a:ext>
                </a:extLst>
              </p:cNvPr>
              <p:cNvSpPr/>
              <p:nvPr/>
            </p:nvSpPr>
            <p:spPr bwMode="gray">
              <a:xfrm>
                <a:off x="3282766" y="4242424"/>
                <a:ext cx="263043" cy="227970"/>
              </a:xfrm>
              <a:custGeom>
                <a:avLst/>
                <a:gdLst>
                  <a:gd name="connsiteX0" fmla="*/ 258210 w 263988"/>
                  <a:gd name="connsiteY0" fmla="*/ 49994 h 228790"/>
                  <a:gd name="connsiteX1" fmla="*/ 158352 w 263988"/>
                  <a:gd name="connsiteY1" fmla="*/ 11000 h 228790"/>
                  <a:gd name="connsiteX2" fmla="*/ 11000 w 263988"/>
                  <a:gd name="connsiteY2" fmla="*/ 158352 h 228790"/>
                  <a:gd name="connsiteX3" fmla="*/ 24856 w 263988"/>
                  <a:gd name="connsiteY3" fmla="*/ 220824 h 228790"/>
                </a:gdLst>
                <a:ahLst/>
                <a:cxnLst>
                  <a:cxn ang="0">
                    <a:pos x="connsiteX0" y="connsiteY0"/>
                  </a:cxn>
                  <a:cxn ang="0">
                    <a:pos x="connsiteX1" y="connsiteY1"/>
                  </a:cxn>
                  <a:cxn ang="0">
                    <a:pos x="connsiteX2" y="connsiteY2"/>
                  </a:cxn>
                  <a:cxn ang="0">
                    <a:pos x="connsiteX3" y="connsiteY3"/>
                  </a:cxn>
                </a:cxnLst>
                <a:rect l="l" t="t" r="r" b="b"/>
                <a:pathLst>
                  <a:path w="263988" h="228790">
                    <a:moveTo>
                      <a:pt x="258210" y="49994"/>
                    </a:moveTo>
                    <a:cubicBezTo>
                      <a:pt x="231025" y="24874"/>
                      <a:pt x="195363" y="10947"/>
                      <a:pt x="158352" y="11000"/>
                    </a:cubicBezTo>
                    <a:cubicBezTo>
                      <a:pt x="76973" y="11000"/>
                      <a:pt x="11000" y="76973"/>
                      <a:pt x="11000" y="158352"/>
                    </a:cubicBezTo>
                    <a:cubicBezTo>
                      <a:pt x="10970" y="179941"/>
                      <a:pt x="15699" y="201271"/>
                      <a:pt x="24856" y="220824"/>
                    </a:cubicBezTo>
                  </a:path>
                </a:pathLst>
              </a:custGeom>
              <a:noFill/>
              <a:ln w="15875" cap="rnd">
                <a:solidFill>
                  <a:schemeClr val="bg1"/>
                </a:solidFill>
                <a:prstDash val="solid"/>
                <a:round/>
              </a:ln>
            </p:spPr>
            <p:txBody>
              <a:bodyPr rtlCol="0" anchor="ctr"/>
              <a:lstStyle/>
              <a:p>
                <a:endParaRPr lang="de-DE"/>
              </a:p>
            </p:txBody>
          </p:sp>
          <p:sp>
            <p:nvSpPr>
              <p:cNvPr id="75" name="Freihandform: Form 97">
                <a:extLst>
                  <a:ext uri="{FF2B5EF4-FFF2-40B4-BE49-F238E27FC236}">
                    <a16:creationId xmlns:a16="http://schemas.microsoft.com/office/drawing/2014/main" id="{5765A8ED-29DB-9134-DE08-7EBE83A04414}"/>
                  </a:ext>
                </a:extLst>
              </p:cNvPr>
              <p:cNvSpPr/>
              <p:nvPr/>
            </p:nvSpPr>
            <p:spPr bwMode="gray">
              <a:xfrm>
                <a:off x="3332634" y="4341662"/>
                <a:ext cx="263043" cy="216279"/>
              </a:xfrm>
              <a:custGeom>
                <a:avLst/>
                <a:gdLst>
                  <a:gd name="connsiteX0" fmla="*/ 11000 w 263988"/>
                  <a:gd name="connsiteY0" fmla="*/ 169410 h 217057"/>
                  <a:gd name="connsiteX1" fmla="*/ 108306 w 263988"/>
                  <a:gd name="connsiteY1" fmla="*/ 206111 h 217057"/>
                  <a:gd name="connsiteX2" fmla="*/ 255659 w 263988"/>
                  <a:gd name="connsiteY2" fmla="*/ 58758 h 217057"/>
                  <a:gd name="connsiteX3" fmla="*/ 247745 w 263988"/>
                  <a:gd name="connsiteY3" fmla="*/ 11000 h 217057"/>
                </a:gdLst>
                <a:ahLst/>
                <a:cxnLst>
                  <a:cxn ang="0">
                    <a:pos x="connsiteX0" y="connsiteY0"/>
                  </a:cxn>
                  <a:cxn ang="0">
                    <a:pos x="connsiteX1" y="connsiteY1"/>
                  </a:cxn>
                  <a:cxn ang="0">
                    <a:pos x="connsiteX2" y="connsiteY2"/>
                  </a:cxn>
                  <a:cxn ang="0">
                    <a:pos x="connsiteX3" y="connsiteY3"/>
                  </a:cxn>
                </a:cxnLst>
                <a:rect l="l" t="t" r="r" b="b"/>
                <a:pathLst>
                  <a:path w="263988" h="217057">
                    <a:moveTo>
                      <a:pt x="11000" y="169410"/>
                    </a:moveTo>
                    <a:cubicBezTo>
                      <a:pt x="37868" y="193111"/>
                      <a:pt x="72480" y="206164"/>
                      <a:pt x="108306" y="206111"/>
                    </a:cubicBezTo>
                    <a:cubicBezTo>
                      <a:pt x="189685" y="206111"/>
                      <a:pt x="255659" y="140137"/>
                      <a:pt x="255659" y="58758"/>
                    </a:cubicBezTo>
                    <a:cubicBezTo>
                      <a:pt x="255676" y="42514"/>
                      <a:pt x="253001" y="26375"/>
                      <a:pt x="247745" y="11000"/>
                    </a:cubicBezTo>
                  </a:path>
                </a:pathLst>
              </a:custGeom>
              <a:noFill/>
              <a:ln w="15875" cap="rnd">
                <a:solidFill>
                  <a:schemeClr val="bg1"/>
                </a:solidFill>
                <a:prstDash val="solid"/>
                <a:round/>
              </a:ln>
            </p:spPr>
            <p:txBody>
              <a:bodyPr rtlCol="0" anchor="ctr"/>
              <a:lstStyle/>
              <a:p>
                <a:endParaRPr lang="de-DE"/>
              </a:p>
            </p:txBody>
          </p:sp>
          <p:sp>
            <p:nvSpPr>
              <p:cNvPr id="76" name="Freihandform: Form 98">
                <a:extLst>
                  <a:ext uri="{FF2B5EF4-FFF2-40B4-BE49-F238E27FC236}">
                    <a16:creationId xmlns:a16="http://schemas.microsoft.com/office/drawing/2014/main" id="{DC9F0D3A-9B84-F340-15A9-C36FAAB6018E}"/>
                  </a:ext>
                </a:extLst>
              </p:cNvPr>
              <p:cNvSpPr/>
              <p:nvPr/>
            </p:nvSpPr>
            <p:spPr bwMode="gray">
              <a:xfrm>
                <a:off x="3280948" y="4267817"/>
                <a:ext cx="327342" cy="268888"/>
              </a:xfrm>
              <a:custGeom>
                <a:avLst/>
                <a:gdLst>
                  <a:gd name="connsiteX0" fmla="*/ 11000 w 328519"/>
                  <a:gd name="connsiteY0" fmla="*/ 258985 h 269855"/>
                  <a:gd name="connsiteX1" fmla="*/ 87222 w 328519"/>
                  <a:gd name="connsiteY1" fmla="*/ 162998 h 269855"/>
                  <a:gd name="connsiteX2" fmla="*/ 124838 w 328519"/>
                  <a:gd name="connsiteY2" fmla="*/ 188887 h 269855"/>
                  <a:gd name="connsiteX3" fmla="*/ 173582 w 328519"/>
                  <a:gd name="connsiteY3" fmla="*/ 121476 h 269855"/>
                  <a:gd name="connsiteX4" fmla="*/ 212065 w 328519"/>
                  <a:gd name="connsiteY4" fmla="*/ 150110 h 269855"/>
                  <a:gd name="connsiteX5" fmla="*/ 318241 w 328519"/>
                  <a:gd name="connsiteY5" fmla="*/ 11000 h 26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19" h="269855">
                    <a:moveTo>
                      <a:pt x="11000" y="258985"/>
                    </a:moveTo>
                    <a:lnTo>
                      <a:pt x="87222" y="162998"/>
                    </a:lnTo>
                    <a:lnTo>
                      <a:pt x="124838" y="188887"/>
                    </a:lnTo>
                    <a:lnTo>
                      <a:pt x="173582" y="121476"/>
                    </a:lnTo>
                    <a:lnTo>
                      <a:pt x="212065" y="150110"/>
                    </a:lnTo>
                    <a:lnTo>
                      <a:pt x="318241" y="11000"/>
                    </a:lnTo>
                  </a:path>
                </a:pathLst>
              </a:custGeom>
              <a:noFill/>
              <a:ln w="15875" cap="rnd">
                <a:solidFill>
                  <a:schemeClr val="bg1"/>
                </a:solidFill>
                <a:prstDash val="solid"/>
                <a:round/>
              </a:ln>
            </p:spPr>
            <p:txBody>
              <a:bodyPr rtlCol="0" anchor="ctr"/>
              <a:lstStyle/>
              <a:p>
                <a:endParaRPr lang="de-DE"/>
              </a:p>
            </p:txBody>
          </p:sp>
          <p:sp>
            <p:nvSpPr>
              <p:cNvPr id="77" name="Freihandform: Form 99">
                <a:extLst>
                  <a:ext uri="{FF2B5EF4-FFF2-40B4-BE49-F238E27FC236}">
                    <a16:creationId xmlns:a16="http://schemas.microsoft.com/office/drawing/2014/main" id="{D9AE9FCC-B81F-1BCA-49B3-B75BBA1D9E64}"/>
                  </a:ext>
                </a:extLst>
              </p:cNvPr>
              <p:cNvSpPr/>
              <p:nvPr/>
            </p:nvSpPr>
            <p:spPr bwMode="gray">
              <a:xfrm>
                <a:off x="3559727" y="4265788"/>
                <a:ext cx="46763" cy="23382"/>
              </a:xfrm>
              <a:custGeom>
                <a:avLst/>
                <a:gdLst>
                  <a:gd name="connsiteX0" fmla="*/ 11000 w 46931"/>
                  <a:gd name="connsiteY0" fmla="*/ 10999 h 23465"/>
                  <a:gd name="connsiteX1" fmla="*/ 38460 w 46931"/>
                  <a:gd name="connsiteY1" fmla="*/ 13035 h 23465"/>
                </a:gdLst>
                <a:ahLst/>
                <a:cxnLst>
                  <a:cxn ang="0">
                    <a:pos x="connsiteX0" y="connsiteY0"/>
                  </a:cxn>
                  <a:cxn ang="0">
                    <a:pos x="connsiteX1" y="connsiteY1"/>
                  </a:cxn>
                </a:cxnLst>
                <a:rect l="l" t="t" r="r" b="b"/>
                <a:pathLst>
                  <a:path w="46931" h="23465">
                    <a:moveTo>
                      <a:pt x="11000" y="10999"/>
                    </a:moveTo>
                    <a:lnTo>
                      <a:pt x="38460" y="13035"/>
                    </a:lnTo>
                  </a:path>
                </a:pathLst>
              </a:custGeom>
              <a:noFill/>
              <a:ln w="15875" cap="rnd">
                <a:solidFill>
                  <a:schemeClr val="bg1"/>
                </a:solidFill>
                <a:prstDash val="solid"/>
                <a:round/>
              </a:ln>
            </p:spPr>
            <p:txBody>
              <a:bodyPr rtlCol="0" anchor="ctr"/>
              <a:lstStyle/>
              <a:p>
                <a:endParaRPr lang="de-DE"/>
              </a:p>
            </p:txBody>
          </p:sp>
          <p:sp>
            <p:nvSpPr>
              <p:cNvPr id="78" name="Freihandform: Form 100">
                <a:extLst>
                  <a:ext uri="{FF2B5EF4-FFF2-40B4-BE49-F238E27FC236}">
                    <a16:creationId xmlns:a16="http://schemas.microsoft.com/office/drawing/2014/main" id="{E1CB68A4-8127-836A-6E09-FBD0F38A9A78}"/>
                  </a:ext>
                </a:extLst>
              </p:cNvPr>
              <p:cNvSpPr/>
              <p:nvPr/>
            </p:nvSpPr>
            <p:spPr bwMode="gray">
              <a:xfrm>
                <a:off x="3587089" y="4267817"/>
                <a:ext cx="23382" cy="52609"/>
              </a:xfrm>
              <a:custGeom>
                <a:avLst/>
                <a:gdLst>
                  <a:gd name="connsiteX0" fmla="*/ 11000 w 23465"/>
                  <a:gd name="connsiteY0" fmla="*/ 11000 h 52797"/>
                  <a:gd name="connsiteX1" fmla="*/ 17042 w 23465"/>
                  <a:gd name="connsiteY1" fmla="*/ 41986 h 52797"/>
                </a:gdLst>
                <a:ahLst/>
                <a:cxnLst>
                  <a:cxn ang="0">
                    <a:pos x="connsiteX0" y="connsiteY0"/>
                  </a:cxn>
                  <a:cxn ang="0">
                    <a:pos x="connsiteX1" y="connsiteY1"/>
                  </a:cxn>
                </a:cxnLst>
                <a:rect l="l" t="t" r="r" b="b"/>
                <a:pathLst>
                  <a:path w="23465" h="52797">
                    <a:moveTo>
                      <a:pt x="11000" y="11000"/>
                    </a:moveTo>
                    <a:lnTo>
                      <a:pt x="17042" y="41986"/>
                    </a:lnTo>
                  </a:path>
                </a:pathLst>
              </a:custGeom>
              <a:noFill/>
              <a:ln w="15875" cap="rnd">
                <a:solidFill>
                  <a:schemeClr val="bg1"/>
                </a:solidFill>
                <a:prstDash val="solid"/>
                <a:round/>
              </a:ln>
            </p:spPr>
            <p:txBody>
              <a:bodyPr rtlCol="0" anchor="ctr"/>
              <a:lstStyle/>
              <a:p>
                <a:endParaRPr lang="de-DE"/>
              </a:p>
            </p:txBody>
          </p:sp>
          <p:sp>
            <p:nvSpPr>
              <p:cNvPr id="79" name="Freihandform: Form 101">
                <a:extLst>
                  <a:ext uri="{FF2B5EF4-FFF2-40B4-BE49-F238E27FC236}">
                    <a16:creationId xmlns:a16="http://schemas.microsoft.com/office/drawing/2014/main" id="{8D9BC15E-0E7A-D322-22E7-F0D813E9D484}"/>
                  </a:ext>
                </a:extLst>
              </p:cNvPr>
              <p:cNvSpPr/>
              <p:nvPr/>
            </p:nvSpPr>
            <p:spPr bwMode="gray">
              <a:xfrm>
                <a:off x="3019051" y="4150947"/>
                <a:ext cx="426713" cy="496858"/>
              </a:xfrm>
              <a:custGeom>
                <a:avLst/>
                <a:gdLst>
                  <a:gd name="connsiteX0" fmla="*/ 423016 w 428248"/>
                  <a:gd name="connsiteY0" fmla="*/ 489250 h 498645"/>
                  <a:gd name="connsiteX1" fmla="*/ 11000 w 428248"/>
                  <a:gd name="connsiteY1" fmla="*/ 250159 h 498645"/>
                  <a:gd name="connsiteX2" fmla="*/ 423016 w 428248"/>
                  <a:gd name="connsiteY2" fmla="*/ 11073 h 498645"/>
                </a:gdLst>
                <a:ahLst/>
                <a:cxnLst>
                  <a:cxn ang="0">
                    <a:pos x="connsiteX0" y="connsiteY0"/>
                  </a:cxn>
                  <a:cxn ang="0">
                    <a:pos x="connsiteX1" y="connsiteY1"/>
                  </a:cxn>
                  <a:cxn ang="0">
                    <a:pos x="connsiteX2" y="connsiteY2"/>
                  </a:cxn>
                </a:cxnLst>
                <a:rect l="l" t="t" r="r" b="b"/>
                <a:pathLst>
                  <a:path w="428248" h="498645">
                    <a:moveTo>
                      <a:pt x="423016" y="489250"/>
                    </a:moveTo>
                    <a:cubicBezTo>
                      <a:pt x="423016" y="489250"/>
                      <a:pt x="195739" y="500332"/>
                      <a:pt x="11000" y="250159"/>
                    </a:cubicBezTo>
                    <a:cubicBezTo>
                      <a:pt x="195739" y="-14"/>
                      <a:pt x="423016" y="11073"/>
                      <a:pt x="423016" y="11073"/>
                    </a:cubicBezTo>
                  </a:path>
                </a:pathLst>
              </a:custGeom>
              <a:noFill/>
              <a:ln w="15875" cap="rnd">
                <a:solidFill>
                  <a:schemeClr val="bg1"/>
                </a:solidFill>
                <a:prstDash val="solid"/>
                <a:round/>
              </a:ln>
            </p:spPr>
            <p:txBody>
              <a:bodyPr rtlCol="0" anchor="ctr"/>
              <a:lstStyle/>
              <a:p>
                <a:endParaRPr lang="de-DE"/>
              </a:p>
            </p:txBody>
          </p:sp>
          <p:sp>
            <p:nvSpPr>
              <p:cNvPr id="80" name="Freihandform: Form 102">
                <a:extLst>
                  <a:ext uri="{FF2B5EF4-FFF2-40B4-BE49-F238E27FC236}">
                    <a16:creationId xmlns:a16="http://schemas.microsoft.com/office/drawing/2014/main" id="{FC48AD7C-E818-F7FF-13CC-4C10F6AE2842}"/>
                  </a:ext>
                </a:extLst>
              </p:cNvPr>
              <p:cNvSpPr/>
              <p:nvPr/>
            </p:nvSpPr>
            <p:spPr bwMode="gray">
              <a:xfrm>
                <a:off x="3429591" y="4150947"/>
                <a:ext cx="426713" cy="496858"/>
              </a:xfrm>
              <a:custGeom>
                <a:avLst/>
                <a:gdLst>
                  <a:gd name="connsiteX0" fmla="*/ 11000 w 428248"/>
                  <a:gd name="connsiteY0" fmla="*/ 489250 h 498645"/>
                  <a:gd name="connsiteX1" fmla="*/ 423021 w 428248"/>
                  <a:gd name="connsiteY1" fmla="*/ 250159 h 498645"/>
                  <a:gd name="connsiteX2" fmla="*/ 11000 w 428248"/>
                  <a:gd name="connsiteY2" fmla="*/ 11073 h 498645"/>
                </a:gdLst>
                <a:ahLst/>
                <a:cxnLst>
                  <a:cxn ang="0">
                    <a:pos x="connsiteX0" y="connsiteY0"/>
                  </a:cxn>
                  <a:cxn ang="0">
                    <a:pos x="connsiteX1" y="connsiteY1"/>
                  </a:cxn>
                  <a:cxn ang="0">
                    <a:pos x="connsiteX2" y="connsiteY2"/>
                  </a:cxn>
                </a:cxnLst>
                <a:rect l="l" t="t" r="r" b="b"/>
                <a:pathLst>
                  <a:path w="428248" h="498645">
                    <a:moveTo>
                      <a:pt x="11000" y="489250"/>
                    </a:moveTo>
                    <a:cubicBezTo>
                      <a:pt x="11000" y="489250"/>
                      <a:pt x="238276" y="500332"/>
                      <a:pt x="423021" y="250159"/>
                    </a:cubicBezTo>
                    <a:cubicBezTo>
                      <a:pt x="238276" y="-14"/>
                      <a:pt x="11000" y="11073"/>
                      <a:pt x="11000" y="11073"/>
                    </a:cubicBezTo>
                  </a:path>
                </a:pathLst>
              </a:custGeom>
              <a:noFill/>
              <a:ln w="15875" cap="rnd">
                <a:solidFill>
                  <a:schemeClr val="bg1"/>
                </a:solidFill>
                <a:prstDash val="solid"/>
                <a:round/>
              </a:ln>
            </p:spPr>
            <p:txBody>
              <a:bodyPr rtlCol="0" anchor="ctr"/>
              <a:lstStyle/>
              <a:p>
                <a:endParaRPr lang="de-DE"/>
              </a:p>
            </p:txBody>
          </p:sp>
        </p:grpSp>
      </p:grpSp>
      <p:sp>
        <p:nvSpPr>
          <p:cNvPr id="83" name="Inhaltsplatzhalter 4">
            <a:extLst>
              <a:ext uri="{FF2B5EF4-FFF2-40B4-BE49-F238E27FC236}">
                <a16:creationId xmlns:a16="http://schemas.microsoft.com/office/drawing/2014/main" id="{2954E5D2-9E41-417C-AD64-AAB8575A886D}"/>
              </a:ext>
            </a:extLst>
          </p:cNvPr>
          <p:cNvSpPr txBox="1">
            <a:spLocks/>
          </p:cNvSpPr>
          <p:nvPr/>
        </p:nvSpPr>
        <p:spPr bwMode="gray">
          <a:xfrm>
            <a:off x="5598394" y="3414529"/>
            <a:ext cx="1579500" cy="693628"/>
          </a:xfr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a:latin typeface="Arial" panose="020B0604020202020204" pitchFamily="34" charset="0"/>
                <a:ea typeface="Calibri" panose="020F0502020204030204" pitchFamily="34" charset="0"/>
                <a:cs typeface="Arial" panose="020B0604020202020204" pitchFamily="34" charset="0"/>
              </a:rPr>
              <a:t>Hier kann Text stehen</a:t>
            </a:r>
            <a:endParaRPr lang="de-DE" sz="1600">
              <a:latin typeface="Arial" panose="020B0604020202020204" pitchFamily="34" charset="0"/>
              <a:cs typeface="Arial" panose="020B0604020202020204" pitchFamily="34" charset="0"/>
            </a:endParaRPr>
          </a:p>
        </p:txBody>
      </p:sp>
      <p:grpSp>
        <p:nvGrpSpPr>
          <p:cNvPr id="84" name="Gruppieren 4">
            <a:extLst>
              <a:ext uri="{FF2B5EF4-FFF2-40B4-BE49-F238E27FC236}">
                <a16:creationId xmlns:a16="http://schemas.microsoft.com/office/drawing/2014/main" id="{6D48E6EF-11E2-DF51-5FF6-CCDDCF95DDD0}"/>
              </a:ext>
              <a:ext uri="{C183D7F6-B498-43B3-948B-1728B52AA6E4}">
                <adec:decorative xmlns:adec="http://schemas.microsoft.com/office/drawing/2017/decorative" val="1"/>
              </a:ext>
            </a:extLst>
          </p:cNvPr>
          <p:cNvGrpSpPr/>
          <p:nvPr/>
        </p:nvGrpSpPr>
        <p:grpSpPr>
          <a:xfrm>
            <a:off x="5570789" y="1642275"/>
            <a:ext cx="1404000" cy="1404000"/>
            <a:chOff x="5570789" y="1930307"/>
            <a:chExt cx="1404000" cy="1404000"/>
          </a:xfrm>
        </p:grpSpPr>
        <p:sp>
          <p:nvSpPr>
            <p:cNvPr id="85" name="Ellipse 223">
              <a:extLst>
                <a:ext uri="{FF2B5EF4-FFF2-40B4-BE49-F238E27FC236}">
                  <a16:creationId xmlns:a16="http://schemas.microsoft.com/office/drawing/2014/main" id="{D5F7185A-DB12-44F6-827A-C32BB49631A8}"/>
                </a:ext>
              </a:extLst>
            </p:cNvPr>
            <p:cNvSpPr/>
            <p:nvPr/>
          </p:nvSpPr>
          <p:spPr bwMode="gray">
            <a:xfrm>
              <a:off x="5570789" y="1930307"/>
              <a:ext cx="1404000" cy="140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350">
                <a:latin typeface="TheSans UHH Regular" panose="020B0604020202020204" charset="0"/>
                <a:cs typeface="TheSans UHH Regular" panose="020B0604020202020204" charset="0"/>
              </a:endParaRPr>
            </a:p>
          </p:txBody>
        </p:sp>
        <p:sp>
          <p:nvSpPr>
            <p:cNvPr id="86" name="Freeform 7">
              <a:extLst>
                <a:ext uri="{FF2B5EF4-FFF2-40B4-BE49-F238E27FC236}">
                  <a16:creationId xmlns:a16="http://schemas.microsoft.com/office/drawing/2014/main" id="{DC17D985-F729-FFBE-30CC-287B729FB54F}"/>
                </a:ext>
              </a:extLst>
            </p:cNvPr>
            <p:cNvSpPr>
              <a:spLocks noChangeAspect="1" noEditPoints="1"/>
            </p:cNvSpPr>
            <p:nvPr/>
          </p:nvSpPr>
          <p:spPr bwMode="gray">
            <a:xfrm>
              <a:off x="6007078" y="2298561"/>
              <a:ext cx="562697" cy="666000"/>
            </a:xfrm>
            <a:custGeom>
              <a:avLst/>
              <a:gdLst>
                <a:gd name="T0" fmla="*/ 463 w 463"/>
                <a:gd name="T1" fmla="*/ 90 h 548"/>
                <a:gd name="T2" fmla="*/ 373 w 463"/>
                <a:gd name="T3" fmla="*/ 0 h 548"/>
                <a:gd name="T4" fmla="*/ 113 w 463"/>
                <a:gd name="T5" fmla="*/ 0 h 548"/>
                <a:gd name="T6" fmla="*/ 113 w 463"/>
                <a:gd name="T7" fmla="*/ 94 h 548"/>
                <a:gd name="T8" fmla="*/ 0 w 463"/>
                <a:gd name="T9" fmla="*/ 94 h 548"/>
                <a:gd name="T10" fmla="*/ 0 w 463"/>
                <a:gd name="T11" fmla="*/ 548 h 548"/>
                <a:gd name="T12" fmla="*/ 359 w 463"/>
                <a:gd name="T13" fmla="*/ 548 h 548"/>
                <a:gd name="T14" fmla="*/ 359 w 463"/>
                <a:gd name="T15" fmla="*/ 444 h 548"/>
                <a:gd name="T16" fmla="*/ 463 w 463"/>
                <a:gd name="T17" fmla="*/ 444 h 548"/>
                <a:gd name="T18" fmla="*/ 463 w 463"/>
                <a:gd name="T19" fmla="*/ 90 h 548"/>
                <a:gd name="T20" fmla="*/ 368 w 463"/>
                <a:gd name="T21" fmla="*/ 24 h 548"/>
                <a:gd name="T22" fmla="*/ 439 w 463"/>
                <a:gd name="T23" fmla="*/ 94 h 548"/>
                <a:gd name="T24" fmla="*/ 368 w 463"/>
                <a:gd name="T25" fmla="*/ 94 h 548"/>
                <a:gd name="T26" fmla="*/ 368 w 463"/>
                <a:gd name="T27" fmla="*/ 24 h 548"/>
                <a:gd name="T28" fmla="*/ 340 w 463"/>
                <a:gd name="T29" fmla="*/ 529 h 548"/>
                <a:gd name="T30" fmla="*/ 19 w 463"/>
                <a:gd name="T31" fmla="*/ 529 h 548"/>
                <a:gd name="T32" fmla="*/ 19 w 463"/>
                <a:gd name="T33" fmla="*/ 113 h 548"/>
                <a:gd name="T34" fmla="*/ 245 w 463"/>
                <a:gd name="T35" fmla="*/ 113 h 548"/>
                <a:gd name="T36" fmla="*/ 245 w 463"/>
                <a:gd name="T37" fmla="*/ 208 h 548"/>
                <a:gd name="T38" fmla="*/ 340 w 463"/>
                <a:gd name="T39" fmla="*/ 208 h 548"/>
                <a:gd name="T40" fmla="*/ 340 w 463"/>
                <a:gd name="T41" fmla="*/ 529 h 548"/>
                <a:gd name="T42" fmla="*/ 264 w 463"/>
                <a:gd name="T43" fmla="*/ 125 h 548"/>
                <a:gd name="T44" fmla="*/ 335 w 463"/>
                <a:gd name="T45" fmla="*/ 189 h 548"/>
                <a:gd name="T46" fmla="*/ 264 w 463"/>
                <a:gd name="T47" fmla="*/ 189 h 548"/>
                <a:gd name="T48" fmla="*/ 264 w 463"/>
                <a:gd name="T49" fmla="*/ 125 h 548"/>
                <a:gd name="T50" fmla="*/ 359 w 463"/>
                <a:gd name="T51" fmla="*/ 425 h 548"/>
                <a:gd name="T52" fmla="*/ 359 w 463"/>
                <a:gd name="T53" fmla="*/ 184 h 548"/>
                <a:gd name="T54" fmla="*/ 257 w 463"/>
                <a:gd name="T55" fmla="*/ 94 h 548"/>
                <a:gd name="T56" fmla="*/ 132 w 463"/>
                <a:gd name="T57" fmla="*/ 94 h 548"/>
                <a:gd name="T58" fmla="*/ 132 w 463"/>
                <a:gd name="T59" fmla="*/ 19 h 548"/>
                <a:gd name="T60" fmla="*/ 349 w 463"/>
                <a:gd name="T61" fmla="*/ 19 h 548"/>
                <a:gd name="T62" fmla="*/ 349 w 463"/>
                <a:gd name="T63" fmla="*/ 113 h 548"/>
                <a:gd name="T64" fmla="*/ 444 w 463"/>
                <a:gd name="T65" fmla="*/ 113 h 548"/>
                <a:gd name="T66" fmla="*/ 444 w 463"/>
                <a:gd name="T67" fmla="*/ 425 h 548"/>
                <a:gd name="T68" fmla="*/ 359 w 463"/>
                <a:gd name="T69" fmla="*/ 42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3" h="548">
                  <a:moveTo>
                    <a:pt x="463" y="90"/>
                  </a:moveTo>
                  <a:lnTo>
                    <a:pt x="373" y="0"/>
                  </a:lnTo>
                  <a:lnTo>
                    <a:pt x="113" y="0"/>
                  </a:lnTo>
                  <a:lnTo>
                    <a:pt x="113" y="94"/>
                  </a:lnTo>
                  <a:lnTo>
                    <a:pt x="0" y="94"/>
                  </a:lnTo>
                  <a:lnTo>
                    <a:pt x="0" y="548"/>
                  </a:lnTo>
                  <a:lnTo>
                    <a:pt x="359" y="548"/>
                  </a:lnTo>
                  <a:lnTo>
                    <a:pt x="359" y="444"/>
                  </a:lnTo>
                  <a:lnTo>
                    <a:pt x="463" y="444"/>
                  </a:lnTo>
                  <a:lnTo>
                    <a:pt x="463" y="90"/>
                  </a:lnTo>
                  <a:close/>
                  <a:moveTo>
                    <a:pt x="368" y="24"/>
                  </a:moveTo>
                  <a:lnTo>
                    <a:pt x="439" y="94"/>
                  </a:lnTo>
                  <a:lnTo>
                    <a:pt x="368" y="94"/>
                  </a:lnTo>
                  <a:lnTo>
                    <a:pt x="368" y="24"/>
                  </a:lnTo>
                  <a:close/>
                  <a:moveTo>
                    <a:pt x="340" y="529"/>
                  </a:moveTo>
                  <a:lnTo>
                    <a:pt x="19" y="529"/>
                  </a:lnTo>
                  <a:lnTo>
                    <a:pt x="19" y="113"/>
                  </a:lnTo>
                  <a:lnTo>
                    <a:pt x="245" y="113"/>
                  </a:lnTo>
                  <a:lnTo>
                    <a:pt x="245" y="208"/>
                  </a:lnTo>
                  <a:lnTo>
                    <a:pt x="340" y="208"/>
                  </a:lnTo>
                  <a:lnTo>
                    <a:pt x="340" y="529"/>
                  </a:lnTo>
                  <a:close/>
                  <a:moveTo>
                    <a:pt x="264" y="125"/>
                  </a:moveTo>
                  <a:lnTo>
                    <a:pt x="335" y="189"/>
                  </a:lnTo>
                  <a:lnTo>
                    <a:pt x="264" y="189"/>
                  </a:lnTo>
                  <a:lnTo>
                    <a:pt x="264" y="125"/>
                  </a:lnTo>
                  <a:close/>
                  <a:moveTo>
                    <a:pt x="359" y="425"/>
                  </a:moveTo>
                  <a:lnTo>
                    <a:pt x="359" y="184"/>
                  </a:lnTo>
                  <a:lnTo>
                    <a:pt x="257" y="94"/>
                  </a:lnTo>
                  <a:lnTo>
                    <a:pt x="132" y="94"/>
                  </a:lnTo>
                  <a:lnTo>
                    <a:pt x="132" y="19"/>
                  </a:lnTo>
                  <a:lnTo>
                    <a:pt x="349" y="19"/>
                  </a:lnTo>
                  <a:lnTo>
                    <a:pt x="349" y="113"/>
                  </a:lnTo>
                  <a:lnTo>
                    <a:pt x="444" y="113"/>
                  </a:lnTo>
                  <a:lnTo>
                    <a:pt x="444" y="425"/>
                  </a:lnTo>
                  <a:lnTo>
                    <a:pt x="359" y="4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hteck 86">
              <a:extLst>
                <a:ext uri="{FF2B5EF4-FFF2-40B4-BE49-F238E27FC236}">
                  <a16:creationId xmlns:a16="http://schemas.microsoft.com/office/drawing/2014/main" id="{0020FB30-65BC-BC37-CACE-C0702DA91043}"/>
                </a:ext>
              </a:extLst>
            </p:cNvPr>
            <p:cNvSpPr/>
            <p:nvPr/>
          </p:nvSpPr>
          <p:spPr>
            <a:xfrm>
              <a:off x="6084206" y="2592568"/>
              <a:ext cx="690243" cy="53536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8" name="Freeform 125">
              <a:extLst>
                <a:ext uri="{FF2B5EF4-FFF2-40B4-BE49-F238E27FC236}">
                  <a16:creationId xmlns:a16="http://schemas.microsoft.com/office/drawing/2014/main" id="{8EC493FF-8A03-DD4E-837B-F6540C4A68E5}"/>
                </a:ext>
              </a:extLst>
            </p:cNvPr>
            <p:cNvSpPr>
              <a:spLocks noEditPoints="1"/>
            </p:cNvSpPr>
            <p:nvPr/>
          </p:nvSpPr>
          <p:spPr bwMode="auto">
            <a:xfrm>
              <a:off x="6114013" y="2719705"/>
              <a:ext cx="410716" cy="415849"/>
            </a:xfrm>
            <a:custGeom>
              <a:avLst/>
              <a:gdLst>
                <a:gd name="T0" fmla="*/ 101 w 237"/>
                <a:gd name="T1" fmla="*/ 233 h 240"/>
                <a:gd name="T2" fmla="*/ 76 w 237"/>
                <a:gd name="T3" fmla="*/ 198 h 240"/>
                <a:gd name="T4" fmla="*/ 41 w 237"/>
                <a:gd name="T5" fmla="*/ 211 h 240"/>
                <a:gd name="T6" fmla="*/ 26 w 237"/>
                <a:gd name="T7" fmla="*/ 188 h 240"/>
                <a:gd name="T8" fmla="*/ 33 w 237"/>
                <a:gd name="T9" fmla="*/ 146 h 240"/>
                <a:gd name="T10" fmla="*/ 0 w 237"/>
                <a:gd name="T11" fmla="*/ 130 h 240"/>
                <a:gd name="T12" fmla="*/ 32 w 237"/>
                <a:gd name="T13" fmla="*/ 96 h 240"/>
                <a:gd name="T14" fmla="*/ 40 w 237"/>
                <a:gd name="T15" fmla="*/ 76 h 240"/>
                <a:gd name="T16" fmla="*/ 34 w 237"/>
                <a:gd name="T17" fmla="*/ 36 h 240"/>
                <a:gd name="T18" fmla="*/ 75 w 237"/>
                <a:gd name="T19" fmla="*/ 42 h 240"/>
                <a:gd name="T20" fmla="*/ 94 w 237"/>
                <a:gd name="T21" fmla="*/ 34 h 240"/>
                <a:gd name="T22" fmla="*/ 128 w 237"/>
                <a:gd name="T23" fmla="*/ 0 h 240"/>
                <a:gd name="T24" fmla="*/ 144 w 237"/>
                <a:gd name="T25" fmla="*/ 35 h 240"/>
                <a:gd name="T26" fmla="*/ 186 w 237"/>
                <a:gd name="T27" fmla="*/ 29 h 240"/>
                <a:gd name="T28" fmla="*/ 209 w 237"/>
                <a:gd name="T29" fmla="*/ 43 h 240"/>
                <a:gd name="T30" fmla="*/ 196 w 237"/>
                <a:gd name="T31" fmla="*/ 78 h 240"/>
                <a:gd name="T32" fmla="*/ 231 w 237"/>
                <a:gd name="T33" fmla="*/ 104 h 240"/>
                <a:gd name="T34" fmla="*/ 231 w 237"/>
                <a:gd name="T35" fmla="*/ 138 h 240"/>
                <a:gd name="T36" fmla="*/ 196 w 237"/>
                <a:gd name="T37" fmla="*/ 163 h 240"/>
                <a:gd name="T38" fmla="*/ 209 w 237"/>
                <a:gd name="T39" fmla="*/ 198 h 240"/>
                <a:gd name="T40" fmla="*/ 186 w 237"/>
                <a:gd name="T41" fmla="*/ 212 h 240"/>
                <a:gd name="T42" fmla="*/ 144 w 237"/>
                <a:gd name="T43" fmla="*/ 206 h 240"/>
                <a:gd name="T44" fmla="*/ 127 w 237"/>
                <a:gd name="T45" fmla="*/ 240 h 240"/>
                <a:gd name="T46" fmla="*/ 127 w 237"/>
                <a:gd name="T47" fmla="*/ 231 h 240"/>
                <a:gd name="T48" fmla="*/ 157 w 237"/>
                <a:gd name="T49" fmla="*/ 191 h 240"/>
                <a:gd name="T50" fmla="*/ 190 w 237"/>
                <a:gd name="T51" fmla="*/ 205 h 240"/>
                <a:gd name="T52" fmla="*/ 189 w 237"/>
                <a:gd name="T53" fmla="*/ 168 h 240"/>
                <a:gd name="T54" fmla="*/ 202 w 237"/>
                <a:gd name="T55" fmla="*/ 137 h 240"/>
                <a:gd name="T56" fmla="*/ 202 w 237"/>
                <a:gd name="T57" fmla="*/ 104 h 240"/>
                <a:gd name="T58" fmla="*/ 189 w 237"/>
                <a:gd name="T59" fmla="*/ 73 h 240"/>
                <a:gd name="T60" fmla="*/ 190 w 237"/>
                <a:gd name="T61" fmla="*/ 36 h 240"/>
                <a:gd name="T62" fmla="*/ 157 w 237"/>
                <a:gd name="T63" fmla="*/ 50 h 240"/>
                <a:gd name="T64" fmla="*/ 128 w 237"/>
                <a:gd name="T65" fmla="*/ 9 h 240"/>
                <a:gd name="T66" fmla="*/ 109 w 237"/>
                <a:gd name="T67" fmla="*/ 9 h 240"/>
                <a:gd name="T68" fmla="*/ 79 w 237"/>
                <a:gd name="T69" fmla="*/ 49 h 240"/>
                <a:gd name="T70" fmla="*/ 47 w 237"/>
                <a:gd name="T71" fmla="*/ 35 h 240"/>
                <a:gd name="T72" fmla="*/ 34 w 237"/>
                <a:gd name="T73" fmla="*/ 48 h 240"/>
                <a:gd name="T74" fmla="*/ 48 w 237"/>
                <a:gd name="T75" fmla="*/ 81 h 240"/>
                <a:gd name="T76" fmla="*/ 8 w 237"/>
                <a:gd name="T77" fmla="*/ 111 h 240"/>
                <a:gd name="T78" fmla="*/ 41 w 237"/>
                <a:gd name="T79" fmla="*/ 143 h 240"/>
                <a:gd name="T80" fmla="*/ 33 w 237"/>
                <a:gd name="T81" fmla="*/ 192 h 240"/>
                <a:gd name="T82" fmla="*/ 70 w 237"/>
                <a:gd name="T83" fmla="*/ 191 h 240"/>
                <a:gd name="T84" fmla="*/ 102 w 237"/>
                <a:gd name="T85" fmla="*/ 204 h 240"/>
                <a:gd name="T86" fmla="*/ 118 w 237"/>
                <a:gd name="T87" fmla="*/ 161 h 240"/>
                <a:gd name="T88" fmla="*/ 89 w 237"/>
                <a:gd name="T89" fmla="*/ 91 h 240"/>
                <a:gd name="T90" fmla="*/ 159 w 237"/>
                <a:gd name="T91" fmla="*/ 120 h 240"/>
                <a:gd name="T92" fmla="*/ 118 w 237"/>
                <a:gd name="T93" fmla="*/ 87 h 240"/>
                <a:gd name="T94" fmla="*/ 95 w 237"/>
                <a:gd name="T95" fmla="*/ 144 h 240"/>
                <a:gd name="T96" fmla="*/ 151 w 237"/>
                <a:gd name="T97"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7" h="240">
                  <a:moveTo>
                    <a:pt x="127" y="240"/>
                  </a:moveTo>
                  <a:cubicBezTo>
                    <a:pt x="109" y="240"/>
                    <a:pt x="109" y="240"/>
                    <a:pt x="109" y="240"/>
                  </a:cubicBezTo>
                  <a:cubicBezTo>
                    <a:pt x="105" y="240"/>
                    <a:pt x="102" y="236"/>
                    <a:pt x="101" y="233"/>
                  </a:cubicBezTo>
                  <a:cubicBezTo>
                    <a:pt x="94" y="206"/>
                    <a:pt x="94" y="206"/>
                    <a:pt x="94" y="206"/>
                  </a:cubicBezTo>
                  <a:cubicBezTo>
                    <a:pt x="94" y="206"/>
                    <a:pt x="93" y="206"/>
                    <a:pt x="93" y="205"/>
                  </a:cubicBezTo>
                  <a:cubicBezTo>
                    <a:pt x="76" y="198"/>
                    <a:pt x="76" y="198"/>
                    <a:pt x="76" y="198"/>
                  </a:cubicBezTo>
                  <a:cubicBezTo>
                    <a:pt x="75" y="198"/>
                    <a:pt x="74" y="198"/>
                    <a:pt x="74" y="198"/>
                  </a:cubicBezTo>
                  <a:cubicBezTo>
                    <a:pt x="50" y="212"/>
                    <a:pt x="50" y="212"/>
                    <a:pt x="50" y="212"/>
                  </a:cubicBezTo>
                  <a:cubicBezTo>
                    <a:pt x="48" y="213"/>
                    <a:pt x="43" y="213"/>
                    <a:pt x="41" y="211"/>
                  </a:cubicBezTo>
                  <a:cubicBezTo>
                    <a:pt x="41" y="211"/>
                    <a:pt x="37" y="207"/>
                    <a:pt x="34" y="205"/>
                  </a:cubicBezTo>
                  <a:cubicBezTo>
                    <a:pt x="31" y="201"/>
                    <a:pt x="27" y="197"/>
                    <a:pt x="27" y="197"/>
                  </a:cubicBezTo>
                  <a:cubicBezTo>
                    <a:pt x="25" y="195"/>
                    <a:pt x="25" y="191"/>
                    <a:pt x="26" y="188"/>
                  </a:cubicBezTo>
                  <a:cubicBezTo>
                    <a:pt x="40" y="164"/>
                    <a:pt x="40" y="164"/>
                    <a:pt x="40" y="164"/>
                  </a:cubicBezTo>
                  <a:cubicBezTo>
                    <a:pt x="40" y="164"/>
                    <a:pt x="40" y="163"/>
                    <a:pt x="40" y="163"/>
                  </a:cubicBezTo>
                  <a:cubicBezTo>
                    <a:pt x="33" y="146"/>
                    <a:pt x="33" y="146"/>
                    <a:pt x="33" y="146"/>
                  </a:cubicBezTo>
                  <a:cubicBezTo>
                    <a:pt x="33" y="145"/>
                    <a:pt x="32" y="144"/>
                    <a:pt x="32" y="144"/>
                  </a:cubicBezTo>
                  <a:cubicBezTo>
                    <a:pt x="5" y="137"/>
                    <a:pt x="5" y="137"/>
                    <a:pt x="5" y="137"/>
                  </a:cubicBezTo>
                  <a:cubicBezTo>
                    <a:pt x="2" y="136"/>
                    <a:pt x="0" y="133"/>
                    <a:pt x="0" y="130"/>
                  </a:cubicBezTo>
                  <a:cubicBezTo>
                    <a:pt x="0" y="111"/>
                    <a:pt x="0" y="111"/>
                    <a:pt x="0" y="111"/>
                  </a:cubicBezTo>
                  <a:cubicBezTo>
                    <a:pt x="0" y="107"/>
                    <a:pt x="2" y="104"/>
                    <a:pt x="6" y="103"/>
                  </a:cubicBezTo>
                  <a:cubicBezTo>
                    <a:pt x="32" y="96"/>
                    <a:pt x="32" y="96"/>
                    <a:pt x="32" y="96"/>
                  </a:cubicBezTo>
                  <a:cubicBezTo>
                    <a:pt x="32" y="96"/>
                    <a:pt x="33" y="95"/>
                    <a:pt x="33" y="95"/>
                  </a:cubicBezTo>
                  <a:cubicBezTo>
                    <a:pt x="40" y="78"/>
                    <a:pt x="40" y="78"/>
                    <a:pt x="40" y="78"/>
                  </a:cubicBezTo>
                  <a:cubicBezTo>
                    <a:pt x="40" y="77"/>
                    <a:pt x="40" y="77"/>
                    <a:pt x="40" y="76"/>
                  </a:cubicBezTo>
                  <a:cubicBezTo>
                    <a:pt x="27" y="52"/>
                    <a:pt x="27" y="52"/>
                    <a:pt x="27" y="52"/>
                  </a:cubicBezTo>
                  <a:cubicBezTo>
                    <a:pt x="25" y="49"/>
                    <a:pt x="25" y="46"/>
                    <a:pt x="28" y="43"/>
                  </a:cubicBezTo>
                  <a:cubicBezTo>
                    <a:pt x="28" y="43"/>
                    <a:pt x="31" y="39"/>
                    <a:pt x="34" y="36"/>
                  </a:cubicBezTo>
                  <a:cubicBezTo>
                    <a:pt x="37" y="33"/>
                    <a:pt x="41" y="29"/>
                    <a:pt x="41" y="29"/>
                  </a:cubicBezTo>
                  <a:cubicBezTo>
                    <a:pt x="44" y="27"/>
                    <a:pt x="48" y="27"/>
                    <a:pt x="51" y="28"/>
                  </a:cubicBezTo>
                  <a:cubicBezTo>
                    <a:pt x="75" y="42"/>
                    <a:pt x="75" y="42"/>
                    <a:pt x="75" y="42"/>
                  </a:cubicBezTo>
                  <a:cubicBezTo>
                    <a:pt x="75" y="42"/>
                    <a:pt x="76" y="42"/>
                    <a:pt x="76" y="42"/>
                  </a:cubicBezTo>
                  <a:cubicBezTo>
                    <a:pt x="93" y="35"/>
                    <a:pt x="93" y="35"/>
                    <a:pt x="93" y="35"/>
                  </a:cubicBezTo>
                  <a:cubicBezTo>
                    <a:pt x="94" y="35"/>
                    <a:pt x="94" y="34"/>
                    <a:pt x="94" y="34"/>
                  </a:cubicBezTo>
                  <a:cubicBezTo>
                    <a:pt x="102" y="7"/>
                    <a:pt x="102" y="7"/>
                    <a:pt x="102" y="7"/>
                  </a:cubicBezTo>
                  <a:cubicBezTo>
                    <a:pt x="102" y="4"/>
                    <a:pt x="105" y="0"/>
                    <a:pt x="109" y="0"/>
                  </a:cubicBezTo>
                  <a:cubicBezTo>
                    <a:pt x="128" y="0"/>
                    <a:pt x="128" y="0"/>
                    <a:pt x="128" y="0"/>
                  </a:cubicBezTo>
                  <a:cubicBezTo>
                    <a:pt x="132" y="0"/>
                    <a:pt x="135" y="4"/>
                    <a:pt x="136" y="7"/>
                  </a:cubicBezTo>
                  <a:cubicBezTo>
                    <a:pt x="143" y="34"/>
                    <a:pt x="143" y="34"/>
                    <a:pt x="143" y="34"/>
                  </a:cubicBezTo>
                  <a:cubicBezTo>
                    <a:pt x="143" y="35"/>
                    <a:pt x="143" y="35"/>
                    <a:pt x="144" y="35"/>
                  </a:cubicBezTo>
                  <a:cubicBezTo>
                    <a:pt x="161" y="42"/>
                    <a:pt x="161" y="42"/>
                    <a:pt x="161" y="42"/>
                  </a:cubicBezTo>
                  <a:cubicBezTo>
                    <a:pt x="161" y="43"/>
                    <a:pt x="162" y="42"/>
                    <a:pt x="162" y="42"/>
                  </a:cubicBezTo>
                  <a:cubicBezTo>
                    <a:pt x="186" y="29"/>
                    <a:pt x="186" y="29"/>
                    <a:pt x="186" y="29"/>
                  </a:cubicBezTo>
                  <a:cubicBezTo>
                    <a:pt x="189" y="27"/>
                    <a:pt x="193" y="28"/>
                    <a:pt x="196" y="30"/>
                  </a:cubicBezTo>
                  <a:cubicBezTo>
                    <a:pt x="196" y="30"/>
                    <a:pt x="200" y="33"/>
                    <a:pt x="203" y="36"/>
                  </a:cubicBezTo>
                  <a:cubicBezTo>
                    <a:pt x="206" y="39"/>
                    <a:pt x="209" y="43"/>
                    <a:pt x="209" y="43"/>
                  </a:cubicBezTo>
                  <a:cubicBezTo>
                    <a:pt x="212" y="46"/>
                    <a:pt x="212" y="50"/>
                    <a:pt x="210" y="53"/>
                  </a:cubicBezTo>
                  <a:cubicBezTo>
                    <a:pt x="196" y="77"/>
                    <a:pt x="196" y="77"/>
                    <a:pt x="196" y="77"/>
                  </a:cubicBezTo>
                  <a:cubicBezTo>
                    <a:pt x="196" y="77"/>
                    <a:pt x="196" y="78"/>
                    <a:pt x="196" y="78"/>
                  </a:cubicBezTo>
                  <a:cubicBezTo>
                    <a:pt x="203" y="95"/>
                    <a:pt x="203" y="95"/>
                    <a:pt x="203" y="95"/>
                  </a:cubicBezTo>
                  <a:cubicBezTo>
                    <a:pt x="204" y="96"/>
                    <a:pt x="204" y="96"/>
                    <a:pt x="205" y="96"/>
                  </a:cubicBezTo>
                  <a:cubicBezTo>
                    <a:pt x="231" y="104"/>
                    <a:pt x="231" y="104"/>
                    <a:pt x="231" y="104"/>
                  </a:cubicBezTo>
                  <a:cubicBezTo>
                    <a:pt x="234" y="104"/>
                    <a:pt x="237" y="108"/>
                    <a:pt x="237" y="111"/>
                  </a:cubicBezTo>
                  <a:cubicBezTo>
                    <a:pt x="237" y="130"/>
                    <a:pt x="237" y="130"/>
                    <a:pt x="237" y="130"/>
                  </a:cubicBezTo>
                  <a:cubicBezTo>
                    <a:pt x="237" y="134"/>
                    <a:pt x="234" y="137"/>
                    <a:pt x="231" y="138"/>
                  </a:cubicBezTo>
                  <a:cubicBezTo>
                    <a:pt x="204" y="145"/>
                    <a:pt x="204" y="145"/>
                    <a:pt x="204" y="145"/>
                  </a:cubicBezTo>
                  <a:cubicBezTo>
                    <a:pt x="204" y="145"/>
                    <a:pt x="203" y="145"/>
                    <a:pt x="203" y="146"/>
                  </a:cubicBezTo>
                  <a:cubicBezTo>
                    <a:pt x="196" y="163"/>
                    <a:pt x="196" y="163"/>
                    <a:pt x="196" y="163"/>
                  </a:cubicBezTo>
                  <a:cubicBezTo>
                    <a:pt x="196" y="163"/>
                    <a:pt x="196" y="164"/>
                    <a:pt x="196" y="164"/>
                  </a:cubicBezTo>
                  <a:cubicBezTo>
                    <a:pt x="210" y="188"/>
                    <a:pt x="210" y="188"/>
                    <a:pt x="210" y="188"/>
                  </a:cubicBezTo>
                  <a:cubicBezTo>
                    <a:pt x="211" y="191"/>
                    <a:pt x="211" y="195"/>
                    <a:pt x="209" y="198"/>
                  </a:cubicBezTo>
                  <a:cubicBezTo>
                    <a:pt x="209" y="198"/>
                    <a:pt x="205" y="202"/>
                    <a:pt x="202" y="205"/>
                  </a:cubicBezTo>
                  <a:cubicBezTo>
                    <a:pt x="199" y="208"/>
                    <a:pt x="195" y="211"/>
                    <a:pt x="195" y="211"/>
                  </a:cubicBezTo>
                  <a:cubicBezTo>
                    <a:pt x="193" y="213"/>
                    <a:pt x="189" y="214"/>
                    <a:pt x="186" y="212"/>
                  </a:cubicBezTo>
                  <a:cubicBezTo>
                    <a:pt x="162" y="198"/>
                    <a:pt x="162" y="198"/>
                    <a:pt x="162" y="198"/>
                  </a:cubicBezTo>
                  <a:cubicBezTo>
                    <a:pt x="162" y="198"/>
                    <a:pt x="161" y="198"/>
                    <a:pt x="161" y="198"/>
                  </a:cubicBezTo>
                  <a:cubicBezTo>
                    <a:pt x="144" y="206"/>
                    <a:pt x="144" y="206"/>
                    <a:pt x="144" y="206"/>
                  </a:cubicBezTo>
                  <a:cubicBezTo>
                    <a:pt x="143" y="206"/>
                    <a:pt x="142" y="206"/>
                    <a:pt x="142" y="207"/>
                  </a:cubicBezTo>
                  <a:cubicBezTo>
                    <a:pt x="135" y="233"/>
                    <a:pt x="135" y="233"/>
                    <a:pt x="135" y="233"/>
                  </a:cubicBezTo>
                  <a:cubicBezTo>
                    <a:pt x="134" y="236"/>
                    <a:pt x="131" y="240"/>
                    <a:pt x="127" y="240"/>
                  </a:cubicBezTo>
                  <a:close/>
                  <a:moveTo>
                    <a:pt x="109" y="232"/>
                  </a:moveTo>
                  <a:cubicBezTo>
                    <a:pt x="127" y="232"/>
                    <a:pt x="127" y="232"/>
                    <a:pt x="127" y="232"/>
                  </a:cubicBezTo>
                  <a:cubicBezTo>
                    <a:pt x="127" y="231"/>
                    <a:pt x="127" y="231"/>
                    <a:pt x="127" y="231"/>
                  </a:cubicBezTo>
                  <a:cubicBezTo>
                    <a:pt x="135" y="204"/>
                    <a:pt x="135" y="204"/>
                    <a:pt x="135" y="204"/>
                  </a:cubicBezTo>
                  <a:cubicBezTo>
                    <a:pt x="135" y="202"/>
                    <a:pt x="138" y="199"/>
                    <a:pt x="141" y="198"/>
                  </a:cubicBezTo>
                  <a:cubicBezTo>
                    <a:pt x="157" y="191"/>
                    <a:pt x="157" y="191"/>
                    <a:pt x="157" y="191"/>
                  </a:cubicBezTo>
                  <a:cubicBezTo>
                    <a:pt x="158" y="191"/>
                    <a:pt x="160" y="190"/>
                    <a:pt x="161" y="190"/>
                  </a:cubicBezTo>
                  <a:cubicBezTo>
                    <a:pt x="163" y="190"/>
                    <a:pt x="165" y="191"/>
                    <a:pt x="166" y="192"/>
                  </a:cubicBezTo>
                  <a:cubicBezTo>
                    <a:pt x="190" y="205"/>
                    <a:pt x="190" y="205"/>
                    <a:pt x="190" y="205"/>
                  </a:cubicBezTo>
                  <a:cubicBezTo>
                    <a:pt x="190" y="205"/>
                    <a:pt x="194" y="202"/>
                    <a:pt x="197" y="199"/>
                  </a:cubicBezTo>
                  <a:cubicBezTo>
                    <a:pt x="200" y="196"/>
                    <a:pt x="203" y="192"/>
                    <a:pt x="203" y="192"/>
                  </a:cubicBezTo>
                  <a:cubicBezTo>
                    <a:pt x="189" y="168"/>
                    <a:pt x="189" y="168"/>
                    <a:pt x="189" y="168"/>
                  </a:cubicBezTo>
                  <a:cubicBezTo>
                    <a:pt x="188" y="166"/>
                    <a:pt x="188" y="162"/>
                    <a:pt x="189" y="159"/>
                  </a:cubicBezTo>
                  <a:cubicBezTo>
                    <a:pt x="196" y="143"/>
                    <a:pt x="196" y="143"/>
                    <a:pt x="196" y="143"/>
                  </a:cubicBezTo>
                  <a:cubicBezTo>
                    <a:pt x="197" y="140"/>
                    <a:pt x="199" y="138"/>
                    <a:pt x="202" y="137"/>
                  </a:cubicBezTo>
                  <a:cubicBezTo>
                    <a:pt x="229" y="130"/>
                    <a:pt x="229" y="130"/>
                    <a:pt x="229" y="130"/>
                  </a:cubicBezTo>
                  <a:cubicBezTo>
                    <a:pt x="229" y="111"/>
                    <a:pt x="229" y="111"/>
                    <a:pt x="229" y="111"/>
                  </a:cubicBezTo>
                  <a:cubicBezTo>
                    <a:pt x="202" y="104"/>
                    <a:pt x="202" y="104"/>
                    <a:pt x="202" y="104"/>
                  </a:cubicBezTo>
                  <a:cubicBezTo>
                    <a:pt x="200" y="103"/>
                    <a:pt x="197" y="101"/>
                    <a:pt x="196" y="98"/>
                  </a:cubicBezTo>
                  <a:cubicBezTo>
                    <a:pt x="189" y="81"/>
                    <a:pt x="189" y="81"/>
                    <a:pt x="189" y="81"/>
                  </a:cubicBezTo>
                  <a:cubicBezTo>
                    <a:pt x="188" y="79"/>
                    <a:pt x="188" y="75"/>
                    <a:pt x="189" y="73"/>
                  </a:cubicBezTo>
                  <a:cubicBezTo>
                    <a:pt x="203" y="49"/>
                    <a:pt x="203" y="49"/>
                    <a:pt x="203" y="49"/>
                  </a:cubicBezTo>
                  <a:cubicBezTo>
                    <a:pt x="203" y="49"/>
                    <a:pt x="200" y="45"/>
                    <a:pt x="197" y="42"/>
                  </a:cubicBezTo>
                  <a:cubicBezTo>
                    <a:pt x="194" y="39"/>
                    <a:pt x="190" y="36"/>
                    <a:pt x="190" y="36"/>
                  </a:cubicBezTo>
                  <a:cubicBezTo>
                    <a:pt x="166" y="49"/>
                    <a:pt x="166" y="49"/>
                    <a:pt x="166" y="49"/>
                  </a:cubicBezTo>
                  <a:cubicBezTo>
                    <a:pt x="165" y="50"/>
                    <a:pt x="163" y="50"/>
                    <a:pt x="161" y="50"/>
                  </a:cubicBezTo>
                  <a:cubicBezTo>
                    <a:pt x="160" y="50"/>
                    <a:pt x="159" y="50"/>
                    <a:pt x="157" y="50"/>
                  </a:cubicBezTo>
                  <a:cubicBezTo>
                    <a:pt x="141" y="43"/>
                    <a:pt x="141" y="43"/>
                    <a:pt x="141" y="43"/>
                  </a:cubicBezTo>
                  <a:cubicBezTo>
                    <a:pt x="138" y="42"/>
                    <a:pt x="136" y="39"/>
                    <a:pt x="135" y="36"/>
                  </a:cubicBezTo>
                  <a:cubicBezTo>
                    <a:pt x="128" y="9"/>
                    <a:pt x="128" y="9"/>
                    <a:pt x="128" y="9"/>
                  </a:cubicBezTo>
                  <a:cubicBezTo>
                    <a:pt x="128" y="9"/>
                    <a:pt x="128" y="8"/>
                    <a:pt x="127" y="8"/>
                  </a:cubicBezTo>
                  <a:cubicBezTo>
                    <a:pt x="110" y="8"/>
                    <a:pt x="110" y="8"/>
                    <a:pt x="110" y="8"/>
                  </a:cubicBezTo>
                  <a:cubicBezTo>
                    <a:pt x="110" y="8"/>
                    <a:pt x="109" y="9"/>
                    <a:pt x="109" y="9"/>
                  </a:cubicBezTo>
                  <a:cubicBezTo>
                    <a:pt x="102" y="36"/>
                    <a:pt x="102" y="36"/>
                    <a:pt x="102" y="36"/>
                  </a:cubicBezTo>
                  <a:cubicBezTo>
                    <a:pt x="101" y="38"/>
                    <a:pt x="99" y="42"/>
                    <a:pt x="96" y="43"/>
                  </a:cubicBezTo>
                  <a:cubicBezTo>
                    <a:pt x="79" y="49"/>
                    <a:pt x="79" y="49"/>
                    <a:pt x="79" y="49"/>
                  </a:cubicBezTo>
                  <a:cubicBezTo>
                    <a:pt x="78" y="50"/>
                    <a:pt x="76" y="50"/>
                    <a:pt x="75" y="50"/>
                  </a:cubicBezTo>
                  <a:cubicBezTo>
                    <a:pt x="74" y="50"/>
                    <a:pt x="72" y="50"/>
                    <a:pt x="71" y="49"/>
                  </a:cubicBezTo>
                  <a:cubicBezTo>
                    <a:pt x="47" y="35"/>
                    <a:pt x="47" y="35"/>
                    <a:pt x="47" y="35"/>
                  </a:cubicBezTo>
                  <a:cubicBezTo>
                    <a:pt x="47" y="35"/>
                    <a:pt x="43" y="39"/>
                    <a:pt x="40" y="41"/>
                  </a:cubicBezTo>
                  <a:cubicBezTo>
                    <a:pt x="37" y="44"/>
                    <a:pt x="34" y="48"/>
                    <a:pt x="34" y="48"/>
                  </a:cubicBezTo>
                  <a:cubicBezTo>
                    <a:pt x="34" y="48"/>
                    <a:pt x="34" y="48"/>
                    <a:pt x="34" y="48"/>
                  </a:cubicBezTo>
                  <a:cubicBezTo>
                    <a:pt x="34" y="48"/>
                    <a:pt x="34" y="48"/>
                    <a:pt x="34" y="49"/>
                  </a:cubicBezTo>
                  <a:cubicBezTo>
                    <a:pt x="47" y="72"/>
                    <a:pt x="47" y="72"/>
                    <a:pt x="47" y="72"/>
                  </a:cubicBezTo>
                  <a:cubicBezTo>
                    <a:pt x="49" y="75"/>
                    <a:pt x="49" y="79"/>
                    <a:pt x="48" y="81"/>
                  </a:cubicBezTo>
                  <a:cubicBezTo>
                    <a:pt x="41" y="98"/>
                    <a:pt x="41" y="98"/>
                    <a:pt x="41" y="98"/>
                  </a:cubicBezTo>
                  <a:cubicBezTo>
                    <a:pt x="40" y="100"/>
                    <a:pt x="37" y="103"/>
                    <a:pt x="34" y="104"/>
                  </a:cubicBezTo>
                  <a:cubicBezTo>
                    <a:pt x="8" y="111"/>
                    <a:pt x="8" y="111"/>
                    <a:pt x="8" y="111"/>
                  </a:cubicBezTo>
                  <a:cubicBezTo>
                    <a:pt x="8" y="130"/>
                    <a:pt x="8" y="130"/>
                    <a:pt x="8" y="130"/>
                  </a:cubicBezTo>
                  <a:cubicBezTo>
                    <a:pt x="34" y="137"/>
                    <a:pt x="34" y="137"/>
                    <a:pt x="34" y="137"/>
                  </a:cubicBezTo>
                  <a:cubicBezTo>
                    <a:pt x="37" y="137"/>
                    <a:pt x="40" y="140"/>
                    <a:pt x="41" y="143"/>
                  </a:cubicBezTo>
                  <a:cubicBezTo>
                    <a:pt x="47" y="159"/>
                    <a:pt x="47" y="159"/>
                    <a:pt x="47" y="159"/>
                  </a:cubicBezTo>
                  <a:cubicBezTo>
                    <a:pt x="49" y="162"/>
                    <a:pt x="49" y="165"/>
                    <a:pt x="47" y="168"/>
                  </a:cubicBezTo>
                  <a:cubicBezTo>
                    <a:pt x="33" y="192"/>
                    <a:pt x="33" y="192"/>
                    <a:pt x="33" y="192"/>
                  </a:cubicBezTo>
                  <a:cubicBezTo>
                    <a:pt x="33" y="192"/>
                    <a:pt x="37" y="196"/>
                    <a:pt x="39" y="199"/>
                  </a:cubicBezTo>
                  <a:cubicBezTo>
                    <a:pt x="42" y="202"/>
                    <a:pt x="46" y="205"/>
                    <a:pt x="46" y="205"/>
                  </a:cubicBezTo>
                  <a:cubicBezTo>
                    <a:pt x="70" y="191"/>
                    <a:pt x="70" y="191"/>
                    <a:pt x="70" y="191"/>
                  </a:cubicBezTo>
                  <a:cubicBezTo>
                    <a:pt x="73" y="190"/>
                    <a:pt x="77" y="190"/>
                    <a:pt x="79" y="191"/>
                  </a:cubicBezTo>
                  <a:cubicBezTo>
                    <a:pt x="96" y="198"/>
                    <a:pt x="96" y="198"/>
                    <a:pt x="96" y="198"/>
                  </a:cubicBezTo>
                  <a:cubicBezTo>
                    <a:pt x="98" y="199"/>
                    <a:pt x="101" y="202"/>
                    <a:pt x="102" y="204"/>
                  </a:cubicBezTo>
                  <a:cubicBezTo>
                    <a:pt x="109" y="231"/>
                    <a:pt x="109" y="231"/>
                    <a:pt x="109" y="231"/>
                  </a:cubicBezTo>
                  <a:cubicBezTo>
                    <a:pt x="109" y="231"/>
                    <a:pt x="109" y="231"/>
                    <a:pt x="109" y="232"/>
                  </a:cubicBezTo>
                  <a:close/>
                  <a:moveTo>
                    <a:pt x="118" y="161"/>
                  </a:moveTo>
                  <a:cubicBezTo>
                    <a:pt x="107" y="161"/>
                    <a:pt x="97" y="157"/>
                    <a:pt x="89" y="149"/>
                  </a:cubicBezTo>
                  <a:cubicBezTo>
                    <a:pt x="81" y="142"/>
                    <a:pt x="77" y="131"/>
                    <a:pt x="77" y="120"/>
                  </a:cubicBezTo>
                  <a:cubicBezTo>
                    <a:pt x="77" y="109"/>
                    <a:pt x="81" y="99"/>
                    <a:pt x="89" y="91"/>
                  </a:cubicBezTo>
                  <a:cubicBezTo>
                    <a:pt x="97" y="83"/>
                    <a:pt x="107" y="79"/>
                    <a:pt x="118" y="79"/>
                  </a:cubicBezTo>
                  <a:cubicBezTo>
                    <a:pt x="129" y="79"/>
                    <a:pt x="140" y="83"/>
                    <a:pt x="147" y="91"/>
                  </a:cubicBezTo>
                  <a:cubicBezTo>
                    <a:pt x="155" y="99"/>
                    <a:pt x="159" y="109"/>
                    <a:pt x="159" y="120"/>
                  </a:cubicBezTo>
                  <a:cubicBezTo>
                    <a:pt x="159" y="131"/>
                    <a:pt x="155" y="142"/>
                    <a:pt x="147" y="150"/>
                  </a:cubicBezTo>
                  <a:cubicBezTo>
                    <a:pt x="140" y="157"/>
                    <a:pt x="129" y="161"/>
                    <a:pt x="118" y="161"/>
                  </a:cubicBezTo>
                  <a:close/>
                  <a:moveTo>
                    <a:pt x="118" y="87"/>
                  </a:moveTo>
                  <a:cubicBezTo>
                    <a:pt x="109" y="87"/>
                    <a:pt x="101" y="91"/>
                    <a:pt x="95" y="97"/>
                  </a:cubicBezTo>
                  <a:cubicBezTo>
                    <a:pt x="89" y="103"/>
                    <a:pt x="85" y="111"/>
                    <a:pt x="85" y="120"/>
                  </a:cubicBezTo>
                  <a:cubicBezTo>
                    <a:pt x="85" y="129"/>
                    <a:pt x="89" y="137"/>
                    <a:pt x="95" y="144"/>
                  </a:cubicBezTo>
                  <a:cubicBezTo>
                    <a:pt x="101" y="150"/>
                    <a:pt x="109" y="153"/>
                    <a:pt x="118" y="153"/>
                  </a:cubicBezTo>
                  <a:cubicBezTo>
                    <a:pt x="127" y="153"/>
                    <a:pt x="135" y="150"/>
                    <a:pt x="142" y="144"/>
                  </a:cubicBezTo>
                  <a:cubicBezTo>
                    <a:pt x="148" y="138"/>
                    <a:pt x="151" y="129"/>
                    <a:pt x="151" y="120"/>
                  </a:cubicBezTo>
                  <a:cubicBezTo>
                    <a:pt x="151" y="112"/>
                    <a:pt x="148" y="103"/>
                    <a:pt x="142" y="97"/>
                  </a:cubicBezTo>
                  <a:cubicBezTo>
                    <a:pt x="135" y="91"/>
                    <a:pt x="127" y="87"/>
                    <a:pt x="118" y="87"/>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de-DE" noProof="1"/>
            </a:p>
          </p:txBody>
        </p:sp>
        <p:sp>
          <p:nvSpPr>
            <p:cNvPr id="89" name="Freeform 125">
              <a:extLst>
                <a:ext uri="{FF2B5EF4-FFF2-40B4-BE49-F238E27FC236}">
                  <a16:creationId xmlns:a16="http://schemas.microsoft.com/office/drawing/2014/main" id="{F843FD29-C541-E161-5063-2DE89D843A39}"/>
                </a:ext>
              </a:extLst>
            </p:cNvPr>
            <p:cNvSpPr>
              <a:spLocks noEditPoints="1"/>
            </p:cNvSpPr>
            <p:nvPr/>
          </p:nvSpPr>
          <p:spPr bwMode="auto">
            <a:xfrm>
              <a:off x="6446986" y="2583145"/>
              <a:ext cx="301194" cy="304958"/>
            </a:xfrm>
            <a:custGeom>
              <a:avLst/>
              <a:gdLst>
                <a:gd name="T0" fmla="*/ 101 w 237"/>
                <a:gd name="T1" fmla="*/ 233 h 240"/>
                <a:gd name="T2" fmla="*/ 76 w 237"/>
                <a:gd name="T3" fmla="*/ 198 h 240"/>
                <a:gd name="T4" fmla="*/ 41 w 237"/>
                <a:gd name="T5" fmla="*/ 211 h 240"/>
                <a:gd name="T6" fmla="*/ 26 w 237"/>
                <a:gd name="T7" fmla="*/ 188 h 240"/>
                <a:gd name="T8" fmla="*/ 33 w 237"/>
                <a:gd name="T9" fmla="*/ 146 h 240"/>
                <a:gd name="T10" fmla="*/ 0 w 237"/>
                <a:gd name="T11" fmla="*/ 130 h 240"/>
                <a:gd name="T12" fmla="*/ 32 w 237"/>
                <a:gd name="T13" fmla="*/ 96 h 240"/>
                <a:gd name="T14" fmla="*/ 40 w 237"/>
                <a:gd name="T15" fmla="*/ 76 h 240"/>
                <a:gd name="T16" fmla="*/ 34 w 237"/>
                <a:gd name="T17" fmla="*/ 36 h 240"/>
                <a:gd name="T18" fmla="*/ 75 w 237"/>
                <a:gd name="T19" fmla="*/ 42 h 240"/>
                <a:gd name="T20" fmla="*/ 94 w 237"/>
                <a:gd name="T21" fmla="*/ 34 h 240"/>
                <a:gd name="T22" fmla="*/ 128 w 237"/>
                <a:gd name="T23" fmla="*/ 0 h 240"/>
                <a:gd name="T24" fmla="*/ 144 w 237"/>
                <a:gd name="T25" fmla="*/ 35 h 240"/>
                <a:gd name="T26" fmla="*/ 186 w 237"/>
                <a:gd name="T27" fmla="*/ 29 h 240"/>
                <a:gd name="T28" fmla="*/ 209 w 237"/>
                <a:gd name="T29" fmla="*/ 43 h 240"/>
                <a:gd name="T30" fmla="*/ 196 w 237"/>
                <a:gd name="T31" fmla="*/ 78 h 240"/>
                <a:gd name="T32" fmla="*/ 231 w 237"/>
                <a:gd name="T33" fmla="*/ 104 h 240"/>
                <a:gd name="T34" fmla="*/ 231 w 237"/>
                <a:gd name="T35" fmla="*/ 138 h 240"/>
                <a:gd name="T36" fmla="*/ 196 w 237"/>
                <a:gd name="T37" fmla="*/ 163 h 240"/>
                <a:gd name="T38" fmla="*/ 209 w 237"/>
                <a:gd name="T39" fmla="*/ 198 h 240"/>
                <a:gd name="T40" fmla="*/ 186 w 237"/>
                <a:gd name="T41" fmla="*/ 212 h 240"/>
                <a:gd name="T42" fmla="*/ 144 w 237"/>
                <a:gd name="T43" fmla="*/ 206 h 240"/>
                <a:gd name="T44" fmla="*/ 127 w 237"/>
                <a:gd name="T45" fmla="*/ 240 h 240"/>
                <a:gd name="T46" fmla="*/ 127 w 237"/>
                <a:gd name="T47" fmla="*/ 231 h 240"/>
                <a:gd name="T48" fmla="*/ 157 w 237"/>
                <a:gd name="T49" fmla="*/ 191 h 240"/>
                <a:gd name="T50" fmla="*/ 190 w 237"/>
                <a:gd name="T51" fmla="*/ 205 h 240"/>
                <a:gd name="T52" fmla="*/ 189 w 237"/>
                <a:gd name="T53" fmla="*/ 168 h 240"/>
                <a:gd name="T54" fmla="*/ 202 w 237"/>
                <a:gd name="T55" fmla="*/ 137 h 240"/>
                <a:gd name="T56" fmla="*/ 202 w 237"/>
                <a:gd name="T57" fmla="*/ 104 h 240"/>
                <a:gd name="T58" fmla="*/ 189 w 237"/>
                <a:gd name="T59" fmla="*/ 73 h 240"/>
                <a:gd name="T60" fmla="*/ 190 w 237"/>
                <a:gd name="T61" fmla="*/ 36 h 240"/>
                <a:gd name="T62" fmla="*/ 157 w 237"/>
                <a:gd name="T63" fmla="*/ 50 h 240"/>
                <a:gd name="T64" fmla="*/ 128 w 237"/>
                <a:gd name="T65" fmla="*/ 9 h 240"/>
                <a:gd name="T66" fmla="*/ 109 w 237"/>
                <a:gd name="T67" fmla="*/ 9 h 240"/>
                <a:gd name="T68" fmla="*/ 79 w 237"/>
                <a:gd name="T69" fmla="*/ 49 h 240"/>
                <a:gd name="T70" fmla="*/ 47 w 237"/>
                <a:gd name="T71" fmla="*/ 35 h 240"/>
                <a:gd name="T72" fmla="*/ 34 w 237"/>
                <a:gd name="T73" fmla="*/ 48 h 240"/>
                <a:gd name="T74" fmla="*/ 48 w 237"/>
                <a:gd name="T75" fmla="*/ 81 h 240"/>
                <a:gd name="T76" fmla="*/ 8 w 237"/>
                <a:gd name="T77" fmla="*/ 111 h 240"/>
                <a:gd name="T78" fmla="*/ 41 w 237"/>
                <a:gd name="T79" fmla="*/ 143 h 240"/>
                <a:gd name="T80" fmla="*/ 33 w 237"/>
                <a:gd name="T81" fmla="*/ 192 h 240"/>
                <a:gd name="T82" fmla="*/ 70 w 237"/>
                <a:gd name="T83" fmla="*/ 191 h 240"/>
                <a:gd name="T84" fmla="*/ 102 w 237"/>
                <a:gd name="T85" fmla="*/ 204 h 240"/>
                <a:gd name="T86" fmla="*/ 118 w 237"/>
                <a:gd name="T87" fmla="*/ 161 h 240"/>
                <a:gd name="T88" fmla="*/ 89 w 237"/>
                <a:gd name="T89" fmla="*/ 91 h 240"/>
                <a:gd name="T90" fmla="*/ 159 w 237"/>
                <a:gd name="T91" fmla="*/ 120 h 240"/>
                <a:gd name="T92" fmla="*/ 118 w 237"/>
                <a:gd name="T93" fmla="*/ 87 h 240"/>
                <a:gd name="T94" fmla="*/ 95 w 237"/>
                <a:gd name="T95" fmla="*/ 144 h 240"/>
                <a:gd name="T96" fmla="*/ 151 w 237"/>
                <a:gd name="T97"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7" h="240">
                  <a:moveTo>
                    <a:pt x="127" y="240"/>
                  </a:moveTo>
                  <a:cubicBezTo>
                    <a:pt x="109" y="240"/>
                    <a:pt x="109" y="240"/>
                    <a:pt x="109" y="240"/>
                  </a:cubicBezTo>
                  <a:cubicBezTo>
                    <a:pt x="105" y="240"/>
                    <a:pt x="102" y="236"/>
                    <a:pt x="101" y="233"/>
                  </a:cubicBezTo>
                  <a:cubicBezTo>
                    <a:pt x="94" y="206"/>
                    <a:pt x="94" y="206"/>
                    <a:pt x="94" y="206"/>
                  </a:cubicBezTo>
                  <a:cubicBezTo>
                    <a:pt x="94" y="206"/>
                    <a:pt x="93" y="206"/>
                    <a:pt x="93" y="205"/>
                  </a:cubicBezTo>
                  <a:cubicBezTo>
                    <a:pt x="76" y="198"/>
                    <a:pt x="76" y="198"/>
                    <a:pt x="76" y="198"/>
                  </a:cubicBezTo>
                  <a:cubicBezTo>
                    <a:pt x="75" y="198"/>
                    <a:pt x="74" y="198"/>
                    <a:pt x="74" y="198"/>
                  </a:cubicBezTo>
                  <a:cubicBezTo>
                    <a:pt x="50" y="212"/>
                    <a:pt x="50" y="212"/>
                    <a:pt x="50" y="212"/>
                  </a:cubicBezTo>
                  <a:cubicBezTo>
                    <a:pt x="48" y="213"/>
                    <a:pt x="43" y="213"/>
                    <a:pt x="41" y="211"/>
                  </a:cubicBezTo>
                  <a:cubicBezTo>
                    <a:pt x="41" y="211"/>
                    <a:pt x="37" y="207"/>
                    <a:pt x="34" y="205"/>
                  </a:cubicBezTo>
                  <a:cubicBezTo>
                    <a:pt x="31" y="201"/>
                    <a:pt x="27" y="197"/>
                    <a:pt x="27" y="197"/>
                  </a:cubicBezTo>
                  <a:cubicBezTo>
                    <a:pt x="25" y="195"/>
                    <a:pt x="25" y="191"/>
                    <a:pt x="26" y="188"/>
                  </a:cubicBezTo>
                  <a:cubicBezTo>
                    <a:pt x="40" y="164"/>
                    <a:pt x="40" y="164"/>
                    <a:pt x="40" y="164"/>
                  </a:cubicBezTo>
                  <a:cubicBezTo>
                    <a:pt x="40" y="164"/>
                    <a:pt x="40" y="163"/>
                    <a:pt x="40" y="163"/>
                  </a:cubicBezTo>
                  <a:cubicBezTo>
                    <a:pt x="33" y="146"/>
                    <a:pt x="33" y="146"/>
                    <a:pt x="33" y="146"/>
                  </a:cubicBezTo>
                  <a:cubicBezTo>
                    <a:pt x="33" y="145"/>
                    <a:pt x="32" y="144"/>
                    <a:pt x="32" y="144"/>
                  </a:cubicBezTo>
                  <a:cubicBezTo>
                    <a:pt x="5" y="137"/>
                    <a:pt x="5" y="137"/>
                    <a:pt x="5" y="137"/>
                  </a:cubicBezTo>
                  <a:cubicBezTo>
                    <a:pt x="2" y="136"/>
                    <a:pt x="0" y="133"/>
                    <a:pt x="0" y="130"/>
                  </a:cubicBezTo>
                  <a:cubicBezTo>
                    <a:pt x="0" y="111"/>
                    <a:pt x="0" y="111"/>
                    <a:pt x="0" y="111"/>
                  </a:cubicBezTo>
                  <a:cubicBezTo>
                    <a:pt x="0" y="107"/>
                    <a:pt x="2" y="104"/>
                    <a:pt x="6" y="103"/>
                  </a:cubicBezTo>
                  <a:cubicBezTo>
                    <a:pt x="32" y="96"/>
                    <a:pt x="32" y="96"/>
                    <a:pt x="32" y="96"/>
                  </a:cubicBezTo>
                  <a:cubicBezTo>
                    <a:pt x="32" y="96"/>
                    <a:pt x="33" y="95"/>
                    <a:pt x="33" y="95"/>
                  </a:cubicBezTo>
                  <a:cubicBezTo>
                    <a:pt x="40" y="78"/>
                    <a:pt x="40" y="78"/>
                    <a:pt x="40" y="78"/>
                  </a:cubicBezTo>
                  <a:cubicBezTo>
                    <a:pt x="40" y="77"/>
                    <a:pt x="40" y="77"/>
                    <a:pt x="40" y="76"/>
                  </a:cubicBezTo>
                  <a:cubicBezTo>
                    <a:pt x="27" y="52"/>
                    <a:pt x="27" y="52"/>
                    <a:pt x="27" y="52"/>
                  </a:cubicBezTo>
                  <a:cubicBezTo>
                    <a:pt x="25" y="49"/>
                    <a:pt x="25" y="46"/>
                    <a:pt x="28" y="43"/>
                  </a:cubicBezTo>
                  <a:cubicBezTo>
                    <a:pt x="28" y="43"/>
                    <a:pt x="31" y="39"/>
                    <a:pt x="34" y="36"/>
                  </a:cubicBezTo>
                  <a:cubicBezTo>
                    <a:pt x="37" y="33"/>
                    <a:pt x="41" y="29"/>
                    <a:pt x="41" y="29"/>
                  </a:cubicBezTo>
                  <a:cubicBezTo>
                    <a:pt x="44" y="27"/>
                    <a:pt x="48" y="27"/>
                    <a:pt x="51" y="28"/>
                  </a:cubicBezTo>
                  <a:cubicBezTo>
                    <a:pt x="75" y="42"/>
                    <a:pt x="75" y="42"/>
                    <a:pt x="75" y="42"/>
                  </a:cubicBezTo>
                  <a:cubicBezTo>
                    <a:pt x="75" y="42"/>
                    <a:pt x="76" y="42"/>
                    <a:pt x="76" y="42"/>
                  </a:cubicBezTo>
                  <a:cubicBezTo>
                    <a:pt x="93" y="35"/>
                    <a:pt x="93" y="35"/>
                    <a:pt x="93" y="35"/>
                  </a:cubicBezTo>
                  <a:cubicBezTo>
                    <a:pt x="94" y="35"/>
                    <a:pt x="94" y="34"/>
                    <a:pt x="94" y="34"/>
                  </a:cubicBezTo>
                  <a:cubicBezTo>
                    <a:pt x="102" y="7"/>
                    <a:pt x="102" y="7"/>
                    <a:pt x="102" y="7"/>
                  </a:cubicBezTo>
                  <a:cubicBezTo>
                    <a:pt x="102" y="4"/>
                    <a:pt x="105" y="0"/>
                    <a:pt x="109" y="0"/>
                  </a:cubicBezTo>
                  <a:cubicBezTo>
                    <a:pt x="128" y="0"/>
                    <a:pt x="128" y="0"/>
                    <a:pt x="128" y="0"/>
                  </a:cubicBezTo>
                  <a:cubicBezTo>
                    <a:pt x="132" y="0"/>
                    <a:pt x="135" y="4"/>
                    <a:pt x="136" y="7"/>
                  </a:cubicBezTo>
                  <a:cubicBezTo>
                    <a:pt x="143" y="34"/>
                    <a:pt x="143" y="34"/>
                    <a:pt x="143" y="34"/>
                  </a:cubicBezTo>
                  <a:cubicBezTo>
                    <a:pt x="143" y="35"/>
                    <a:pt x="143" y="35"/>
                    <a:pt x="144" y="35"/>
                  </a:cubicBezTo>
                  <a:cubicBezTo>
                    <a:pt x="161" y="42"/>
                    <a:pt x="161" y="42"/>
                    <a:pt x="161" y="42"/>
                  </a:cubicBezTo>
                  <a:cubicBezTo>
                    <a:pt x="161" y="43"/>
                    <a:pt x="162" y="42"/>
                    <a:pt x="162" y="42"/>
                  </a:cubicBezTo>
                  <a:cubicBezTo>
                    <a:pt x="186" y="29"/>
                    <a:pt x="186" y="29"/>
                    <a:pt x="186" y="29"/>
                  </a:cubicBezTo>
                  <a:cubicBezTo>
                    <a:pt x="189" y="27"/>
                    <a:pt x="193" y="28"/>
                    <a:pt x="196" y="30"/>
                  </a:cubicBezTo>
                  <a:cubicBezTo>
                    <a:pt x="196" y="30"/>
                    <a:pt x="200" y="33"/>
                    <a:pt x="203" y="36"/>
                  </a:cubicBezTo>
                  <a:cubicBezTo>
                    <a:pt x="206" y="39"/>
                    <a:pt x="209" y="43"/>
                    <a:pt x="209" y="43"/>
                  </a:cubicBezTo>
                  <a:cubicBezTo>
                    <a:pt x="212" y="46"/>
                    <a:pt x="212" y="50"/>
                    <a:pt x="210" y="53"/>
                  </a:cubicBezTo>
                  <a:cubicBezTo>
                    <a:pt x="196" y="77"/>
                    <a:pt x="196" y="77"/>
                    <a:pt x="196" y="77"/>
                  </a:cubicBezTo>
                  <a:cubicBezTo>
                    <a:pt x="196" y="77"/>
                    <a:pt x="196" y="78"/>
                    <a:pt x="196" y="78"/>
                  </a:cubicBezTo>
                  <a:cubicBezTo>
                    <a:pt x="203" y="95"/>
                    <a:pt x="203" y="95"/>
                    <a:pt x="203" y="95"/>
                  </a:cubicBezTo>
                  <a:cubicBezTo>
                    <a:pt x="204" y="96"/>
                    <a:pt x="204" y="96"/>
                    <a:pt x="205" y="96"/>
                  </a:cubicBezTo>
                  <a:cubicBezTo>
                    <a:pt x="231" y="104"/>
                    <a:pt x="231" y="104"/>
                    <a:pt x="231" y="104"/>
                  </a:cubicBezTo>
                  <a:cubicBezTo>
                    <a:pt x="234" y="104"/>
                    <a:pt x="237" y="108"/>
                    <a:pt x="237" y="111"/>
                  </a:cubicBezTo>
                  <a:cubicBezTo>
                    <a:pt x="237" y="130"/>
                    <a:pt x="237" y="130"/>
                    <a:pt x="237" y="130"/>
                  </a:cubicBezTo>
                  <a:cubicBezTo>
                    <a:pt x="237" y="134"/>
                    <a:pt x="234" y="137"/>
                    <a:pt x="231" y="138"/>
                  </a:cubicBezTo>
                  <a:cubicBezTo>
                    <a:pt x="204" y="145"/>
                    <a:pt x="204" y="145"/>
                    <a:pt x="204" y="145"/>
                  </a:cubicBezTo>
                  <a:cubicBezTo>
                    <a:pt x="204" y="145"/>
                    <a:pt x="203" y="145"/>
                    <a:pt x="203" y="146"/>
                  </a:cubicBezTo>
                  <a:cubicBezTo>
                    <a:pt x="196" y="163"/>
                    <a:pt x="196" y="163"/>
                    <a:pt x="196" y="163"/>
                  </a:cubicBezTo>
                  <a:cubicBezTo>
                    <a:pt x="196" y="163"/>
                    <a:pt x="196" y="164"/>
                    <a:pt x="196" y="164"/>
                  </a:cubicBezTo>
                  <a:cubicBezTo>
                    <a:pt x="210" y="188"/>
                    <a:pt x="210" y="188"/>
                    <a:pt x="210" y="188"/>
                  </a:cubicBezTo>
                  <a:cubicBezTo>
                    <a:pt x="211" y="191"/>
                    <a:pt x="211" y="195"/>
                    <a:pt x="209" y="198"/>
                  </a:cubicBezTo>
                  <a:cubicBezTo>
                    <a:pt x="209" y="198"/>
                    <a:pt x="205" y="202"/>
                    <a:pt x="202" y="205"/>
                  </a:cubicBezTo>
                  <a:cubicBezTo>
                    <a:pt x="199" y="208"/>
                    <a:pt x="195" y="211"/>
                    <a:pt x="195" y="211"/>
                  </a:cubicBezTo>
                  <a:cubicBezTo>
                    <a:pt x="193" y="213"/>
                    <a:pt x="189" y="214"/>
                    <a:pt x="186" y="212"/>
                  </a:cubicBezTo>
                  <a:cubicBezTo>
                    <a:pt x="162" y="198"/>
                    <a:pt x="162" y="198"/>
                    <a:pt x="162" y="198"/>
                  </a:cubicBezTo>
                  <a:cubicBezTo>
                    <a:pt x="162" y="198"/>
                    <a:pt x="161" y="198"/>
                    <a:pt x="161" y="198"/>
                  </a:cubicBezTo>
                  <a:cubicBezTo>
                    <a:pt x="144" y="206"/>
                    <a:pt x="144" y="206"/>
                    <a:pt x="144" y="206"/>
                  </a:cubicBezTo>
                  <a:cubicBezTo>
                    <a:pt x="143" y="206"/>
                    <a:pt x="142" y="206"/>
                    <a:pt x="142" y="207"/>
                  </a:cubicBezTo>
                  <a:cubicBezTo>
                    <a:pt x="135" y="233"/>
                    <a:pt x="135" y="233"/>
                    <a:pt x="135" y="233"/>
                  </a:cubicBezTo>
                  <a:cubicBezTo>
                    <a:pt x="134" y="236"/>
                    <a:pt x="131" y="240"/>
                    <a:pt x="127" y="240"/>
                  </a:cubicBezTo>
                  <a:close/>
                  <a:moveTo>
                    <a:pt x="109" y="232"/>
                  </a:moveTo>
                  <a:cubicBezTo>
                    <a:pt x="127" y="232"/>
                    <a:pt x="127" y="232"/>
                    <a:pt x="127" y="232"/>
                  </a:cubicBezTo>
                  <a:cubicBezTo>
                    <a:pt x="127" y="231"/>
                    <a:pt x="127" y="231"/>
                    <a:pt x="127" y="231"/>
                  </a:cubicBezTo>
                  <a:cubicBezTo>
                    <a:pt x="135" y="204"/>
                    <a:pt x="135" y="204"/>
                    <a:pt x="135" y="204"/>
                  </a:cubicBezTo>
                  <a:cubicBezTo>
                    <a:pt x="135" y="202"/>
                    <a:pt x="138" y="199"/>
                    <a:pt x="141" y="198"/>
                  </a:cubicBezTo>
                  <a:cubicBezTo>
                    <a:pt x="157" y="191"/>
                    <a:pt x="157" y="191"/>
                    <a:pt x="157" y="191"/>
                  </a:cubicBezTo>
                  <a:cubicBezTo>
                    <a:pt x="158" y="191"/>
                    <a:pt x="160" y="190"/>
                    <a:pt x="161" y="190"/>
                  </a:cubicBezTo>
                  <a:cubicBezTo>
                    <a:pt x="163" y="190"/>
                    <a:pt x="165" y="191"/>
                    <a:pt x="166" y="192"/>
                  </a:cubicBezTo>
                  <a:cubicBezTo>
                    <a:pt x="190" y="205"/>
                    <a:pt x="190" y="205"/>
                    <a:pt x="190" y="205"/>
                  </a:cubicBezTo>
                  <a:cubicBezTo>
                    <a:pt x="190" y="205"/>
                    <a:pt x="194" y="202"/>
                    <a:pt x="197" y="199"/>
                  </a:cubicBezTo>
                  <a:cubicBezTo>
                    <a:pt x="200" y="196"/>
                    <a:pt x="203" y="192"/>
                    <a:pt x="203" y="192"/>
                  </a:cubicBezTo>
                  <a:cubicBezTo>
                    <a:pt x="189" y="168"/>
                    <a:pt x="189" y="168"/>
                    <a:pt x="189" y="168"/>
                  </a:cubicBezTo>
                  <a:cubicBezTo>
                    <a:pt x="188" y="166"/>
                    <a:pt x="188" y="162"/>
                    <a:pt x="189" y="159"/>
                  </a:cubicBezTo>
                  <a:cubicBezTo>
                    <a:pt x="196" y="143"/>
                    <a:pt x="196" y="143"/>
                    <a:pt x="196" y="143"/>
                  </a:cubicBezTo>
                  <a:cubicBezTo>
                    <a:pt x="197" y="140"/>
                    <a:pt x="199" y="138"/>
                    <a:pt x="202" y="137"/>
                  </a:cubicBezTo>
                  <a:cubicBezTo>
                    <a:pt x="229" y="130"/>
                    <a:pt x="229" y="130"/>
                    <a:pt x="229" y="130"/>
                  </a:cubicBezTo>
                  <a:cubicBezTo>
                    <a:pt x="229" y="111"/>
                    <a:pt x="229" y="111"/>
                    <a:pt x="229" y="111"/>
                  </a:cubicBezTo>
                  <a:cubicBezTo>
                    <a:pt x="202" y="104"/>
                    <a:pt x="202" y="104"/>
                    <a:pt x="202" y="104"/>
                  </a:cubicBezTo>
                  <a:cubicBezTo>
                    <a:pt x="200" y="103"/>
                    <a:pt x="197" y="101"/>
                    <a:pt x="196" y="98"/>
                  </a:cubicBezTo>
                  <a:cubicBezTo>
                    <a:pt x="189" y="81"/>
                    <a:pt x="189" y="81"/>
                    <a:pt x="189" y="81"/>
                  </a:cubicBezTo>
                  <a:cubicBezTo>
                    <a:pt x="188" y="79"/>
                    <a:pt x="188" y="75"/>
                    <a:pt x="189" y="73"/>
                  </a:cubicBezTo>
                  <a:cubicBezTo>
                    <a:pt x="203" y="49"/>
                    <a:pt x="203" y="49"/>
                    <a:pt x="203" y="49"/>
                  </a:cubicBezTo>
                  <a:cubicBezTo>
                    <a:pt x="203" y="49"/>
                    <a:pt x="200" y="45"/>
                    <a:pt x="197" y="42"/>
                  </a:cubicBezTo>
                  <a:cubicBezTo>
                    <a:pt x="194" y="39"/>
                    <a:pt x="190" y="36"/>
                    <a:pt x="190" y="36"/>
                  </a:cubicBezTo>
                  <a:cubicBezTo>
                    <a:pt x="166" y="49"/>
                    <a:pt x="166" y="49"/>
                    <a:pt x="166" y="49"/>
                  </a:cubicBezTo>
                  <a:cubicBezTo>
                    <a:pt x="165" y="50"/>
                    <a:pt x="163" y="50"/>
                    <a:pt x="161" y="50"/>
                  </a:cubicBezTo>
                  <a:cubicBezTo>
                    <a:pt x="160" y="50"/>
                    <a:pt x="159" y="50"/>
                    <a:pt x="157" y="50"/>
                  </a:cubicBezTo>
                  <a:cubicBezTo>
                    <a:pt x="141" y="43"/>
                    <a:pt x="141" y="43"/>
                    <a:pt x="141" y="43"/>
                  </a:cubicBezTo>
                  <a:cubicBezTo>
                    <a:pt x="138" y="42"/>
                    <a:pt x="136" y="39"/>
                    <a:pt x="135" y="36"/>
                  </a:cubicBezTo>
                  <a:cubicBezTo>
                    <a:pt x="128" y="9"/>
                    <a:pt x="128" y="9"/>
                    <a:pt x="128" y="9"/>
                  </a:cubicBezTo>
                  <a:cubicBezTo>
                    <a:pt x="128" y="9"/>
                    <a:pt x="128" y="8"/>
                    <a:pt x="127" y="8"/>
                  </a:cubicBezTo>
                  <a:cubicBezTo>
                    <a:pt x="110" y="8"/>
                    <a:pt x="110" y="8"/>
                    <a:pt x="110" y="8"/>
                  </a:cubicBezTo>
                  <a:cubicBezTo>
                    <a:pt x="110" y="8"/>
                    <a:pt x="109" y="9"/>
                    <a:pt x="109" y="9"/>
                  </a:cubicBezTo>
                  <a:cubicBezTo>
                    <a:pt x="102" y="36"/>
                    <a:pt x="102" y="36"/>
                    <a:pt x="102" y="36"/>
                  </a:cubicBezTo>
                  <a:cubicBezTo>
                    <a:pt x="101" y="38"/>
                    <a:pt x="99" y="42"/>
                    <a:pt x="96" y="43"/>
                  </a:cubicBezTo>
                  <a:cubicBezTo>
                    <a:pt x="79" y="49"/>
                    <a:pt x="79" y="49"/>
                    <a:pt x="79" y="49"/>
                  </a:cubicBezTo>
                  <a:cubicBezTo>
                    <a:pt x="78" y="50"/>
                    <a:pt x="76" y="50"/>
                    <a:pt x="75" y="50"/>
                  </a:cubicBezTo>
                  <a:cubicBezTo>
                    <a:pt x="74" y="50"/>
                    <a:pt x="72" y="50"/>
                    <a:pt x="71" y="49"/>
                  </a:cubicBezTo>
                  <a:cubicBezTo>
                    <a:pt x="47" y="35"/>
                    <a:pt x="47" y="35"/>
                    <a:pt x="47" y="35"/>
                  </a:cubicBezTo>
                  <a:cubicBezTo>
                    <a:pt x="47" y="35"/>
                    <a:pt x="43" y="39"/>
                    <a:pt x="40" y="41"/>
                  </a:cubicBezTo>
                  <a:cubicBezTo>
                    <a:pt x="37" y="44"/>
                    <a:pt x="34" y="48"/>
                    <a:pt x="34" y="48"/>
                  </a:cubicBezTo>
                  <a:cubicBezTo>
                    <a:pt x="34" y="48"/>
                    <a:pt x="34" y="48"/>
                    <a:pt x="34" y="48"/>
                  </a:cubicBezTo>
                  <a:cubicBezTo>
                    <a:pt x="34" y="48"/>
                    <a:pt x="34" y="48"/>
                    <a:pt x="34" y="49"/>
                  </a:cubicBezTo>
                  <a:cubicBezTo>
                    <a:pt x="47" y="72"/>
                    <a:pt x="47" y="72"/>
                    <a:pt x="47" y="72"/>
                  </a:cubicBezTo>
                  <a:cubicBezTo>
                    <a:pt x="49" y="75"/>
                    <a:pt x="49" y="79"/>
                    <a:pt x="48" y="81"/>
                  </a:cubicBezTo>
                  <a:cubicBezTo>
                    <a:pt x="41" y="98"/>
                    <a:pt x="41" y="98"/>
                    <a:pt x="41" y="98"/>
                  </a:cubicBezTo>
                  <a:cubicBezTo>
                    <a:pt x="40" y="100"/>
                    <a:pt x="37" y="103"/>
                    <a:pt x="34" y="104"/>
                  </a:cubicBezTo>
                  <a:cubicBezTo>
                    <a:pt x="8" y="111"/>
                    <a:pt x="8" y="111"/>
                    <a:pt x="8" y="111"/>
                  </a:cubicBezTo>
                  <a:cubicBezTo>
                    <a:pt x="8" y="130"/>
                    <a:pt x="8" y="130"/>
                    <a:pt x="8" y="130"/>
                  </a:cubicBezTo>
                  <a:cubicBezTo>
                    <a:pt x="34" y="137"/>
                    <a:pt x="34" y="137"/>
                    <a:pt x="34" y="137"/>
                  </a:cubicBezTo>
                  <a:cubicBezTo>
                    <a:pt x="37" y="137"/>
                    <a:pt x="40" y="140"/>
                    <a:pt x="41" y="143"/>
                  </a:cubicBezTo>
                  <a:cubicBezTo>
                    <a:pt x="47" y="159"/>
                    <a:pt x="47" y="159"/>
                    <a:pt x="47" y="159"/>
                  </a:cubicBezTo>
                  <a:cubicBezTo>
                    <a:pt x="49" y="162"/>
                    <a:pt x="49" y="165"/>
                    <a:pt x="47" y="168"/>
                  </a:cubicBezTo>
                  <a:cubicBezTo>
                    <a:pt x="33" y="192"/>
                    <a:pt x="33" y="192"/>
                    <a:pt x="33" y="192"/>
                  </a:cubicBezTo>
                  <a:cubicBezTo>
                    <a:pt x="33" y="192"/>
                    <a:pt x="37" y="196"/>
                    <a:pt x="39" y="199"/>
                  </a:cubicBezTo>
                  <a:cubicBezTo>
                    <a:pt x="42" y="202"/>
                    <a:pt x="46" y="205"/>
                    <a:pt x="46" y="205"/>
                  </a:cubicBezTo>
                  <a:cubicBezTo>
                    <a:pt x="70" y="191"/>
                    <a:pt x="70" y="191"/>
                    <a:pt x="70" y="191"/>
                  </a:cubicBezTo>
                  <a:cubicBezTo>
                    <a:pt x="73" y="190"/>
                    <a:pt x="77" y="190"/>
                    <a:pt x="79" y="191"/>
                  </a:cubicBezTo>
                  <a:cubicBezTo>
                    <a:pt x="96" y="198"/>
                    <a:pt x="96" y="198"/>
                    <a:pt x="96" y="198"/>
                  </a:cubicBezTo>
                  <a:cubicBezTo>
                    <a:pt x="98" y="199"/>
                    <a:pt x="101" y="202"/>
                    <a:pt x="102" y="204"/>
                  </a:cubicBezTo>
                  <a:cubicBezTo>
                    <a:pt x="109" y="231"/>
                    <a:pt x="109" y="231"/>
                    <a:pt x="109" y="231"/>
                  </a:cubicBezTo>
                  <a:cubicBezTo>
                    <a:pt x="109" y="231"/>
                    <a:pt x="109" y="231"/>
                    <a:pt x="109" y="232"/>
                  </a:cubicBezTo>
                  <a:close/>
                  <a:moveTo>
                    <a:pt x="118" y="161"/>
                  </a:moveTo>
                  <a:cubicBezTo>
                    <a:pt x="107" y="161"/>
                    <a:pt x="97" y="157"/>
                    <a:pt x="89" y="149"/>
                  </a:cubicBezTo>
                  <a:cubicBezTo>
                    <a:pt x="81" y="142"/>
                    <a:pt x="77" y="131"/>
                    <a:pt x="77" y="120"/>
                  </a:cubicBezTo>
                  <a:cubicBezTo>
                    <a:pt x="77" y="109"/>
                    <a:pt x="81" y="99"/>
                    <a:pt x="89" y="91"/>
                  </a:cubicBezTo>
                  <a:cubicBezTo>
                    <a:pt x="97" y="83"/>
                    <a:pt x="107" y="79"/>
                    <a:pt x="118" y="79"/>
                  </a:cubicBezTo>
                  <a:cubicBezTo>
                    <a:pt x="129" y="79"/>
                    <a:pt x="140" y="83"/>
                    <a:pt x="147" y="91"/>
                  </a:cubicBezTo>
                  <a:cubicBezTo>
                    <a:pt x="155" y="99"/>
                    <a:pt x="159" y="109"/>
                    <a:pt x="159" y="120"/>
                  </a:cubicBezTo>
                  <a:cubicBezTo>
                    <a:pt x="159" y="131"/>
                    <a:pt x="155" y="142"/>
                    <a:pt x="147" y="150"/>
                  </a:cubicBezTo>
                  <a:cubicBezTo>
                    <a:pt x="140" y="157"/>
                    <a:pt x="129" y="161"/>
                    <a:pt x="118" y="161"/>
                  </a:cubicBezTo>
                  <a:close/>
                  <a:moveTo>
                    <a:pt x="118" y="87"/>
                  </a:moveTo>
                  <a:cubicBezTo>
                    <a:pt x="109" y="87"/>
                    <a:pt x="101" y="91"/>
                    <a:pt x="95" y="97"/>
                  </a:cubicBezTo>
                  <a:cubicBezTo>
                    <a:pt x="89" y="103"/>
                    <a:pt x="85" y="111"/>
                    <a:pt x="85" y="120"/>
                  </a:cubicBezTo>
                  <a:cubicBezTo>
                    <a:pt x="85" y="129"/>
                    <a:pt x="89" y="137"/>
                    <a:pt x="95" y="144"/>
                  </a:cubicBezTo>
                  <a:cubicBezTo>
                    <a:pt x="101" y="150"/>
                    <a:pt x="109" y="153"/>
                    <a:pt x="118" y="153"/>
                  </a:cubicBezTo>
                  <a:cubicBezTo>
                    <a:pt x="127" y="153"/>
                    <a:pt x="135" y="150"/>
                    <a:pt x="142" y="144"/>
                  </a:cubicBezTo>
                  <a:cubicBezTo>
                    <a:pt x="148" y="138"/>
                    <a:pt x="151" y="129"/>
                    <a:pt x="151" y="120"/>
                  </a:cubicBezTo>
                  <a:cubicBezTo>
                    <a:pt x="151" y="112"/>
                    <a:pt x="148" y="103"/>
                    <a:pt x="142" y="97"/>
                  </a:cubicBezTo>
                  <a:cubicBezTo>
                    <a:pt x="135" y="91"/>
                    <a:pt x="127" y="87"/>
                    <a:pt x="118" y="87"/>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de-DE" noProof="1"/>
            </a:p>
          </p:txBody>
        </p:sp>
      </p:grpSp>
      <p:sp>
        <p:nvSpPr>
          <p:cNvPr id="90" name="Inhaltsplatzhalter 5">
            <a:extLst>
              <a:ext uri="{FF2B5EF4-FFF2-40B4-BE49-F238E27FC236}">
                <a16:creationId xmlns:a16="http://schemas.microsoft.com/office/drawing/2014/main" id="{BAB08661-5319-6260-0D38-5347CD71E657}"/>
              </a:ext>
            </a:extLst>
          </p:cNvPr>
          <p:cNvSpPr txBox="1">
            <a:spLocks/>
          </p:cNvSpPr>
          <p:nvPr/>
        </p:nvSpPr>
        <p:spPr bwMode="gray">
          <a:xfrm>
            <a:off x="7240972" y="3376712"/>
            <a:ext cx="1579500" cy="693628"/>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a:latin typeface="Arial" panose="020B0604020202020204" pitchFamily="34" charset="0"/>
                <a:ea typeface="Calibri" panose="020F0502020204030204" pitchFamily="34" charset="0"/>
                <a:cs typeface="Arial" panose="020B0604020202020204" pitchFamily="34" charset="0"/>
              </a:rPr>
              <a:t>Hier kann Text stehen</a:t>
            </a:r>
            <a:endParaRPr lang="de-DE" sz="1600">
              <a:latin typeface="Arial" panose="020B0604020202020204" pitchFamily="34" charset="0"/>
              <a:cs typeface="Arial" panose="020B0604020202020204" pitchFamily="34" charset="0"/>
            </a:endParaRPr>
          </a:p>
        </p:txBody>
      </p:sp>
      <p:grpSp>
        <p:nvGrpSpPr>
          <p:cNvPr id="91" name="Gruppieren 5">
            <a:extLst>
              <a:ext uri="{FF2B5EF4-FFF2-40B4-BE49-F238E27FC236}">
                <a16:creationId xmlns:a16="http://schemas.microsoft.com/office/drawing/2014/main" id="{620F3471-B1D0-F1DF-1A6B-D1CAD96A1DA7}"/>
              </a:ext>
              <a:ext uri="{C183D7F6-B498-43B3-948B-1728B52AA6E4}">
                <adec:decorative xmlns:adec="http://schemas.microsoft.com/office/drawing/2017/decorative" val="1"/>
              </a:ext>
            </a:extLst>
          </p:cNvPr>
          <p:cNvGrpSpPr/>
          <p:nvPr/>
        </p:nvGrpSpPr>
        <p:grpSpPr>
          <a:xfrm>
            <a:off x="7272456" y="1636604"/>
            <a:ext cx="1404000" cy="1404000"/>
            <a:chOff x="7272456" y="1924636"/>
            <a:chExt cx="1404000" cy="1404000"/>
          </a:xfrm>
        </p:grpSpPr>
        <p:sp>
          <p:nvSpPr>
            <p:cNvPr id="92" name="Ellipse 70">
              <a:extLst>
                <a:ext uri="{FF2B5EF4-FFF2-40B4-BE49-F238E27FC236}">
                  <a16:creationId xmlns:a16="http://schemas.microsoft.com/office/drawing/2014/main" id="{BA763085-F0E6-5581-14E7-C630F8A0FE2F}"/>
                </a:ext>
              </a:extLst>
            </p:cNvPr>
            <p:cNvSpPr/>
            <p:nvPr/>
          </p:nvSpPr>
          <p:spPr bwMode="gray">
            <a:xfrm>
              <a:off x="7272456" y="1924636"/>
              <a:ext cx="1404000" cy="140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350">
                <a:latin typeface="TheSans UHH Regular" panose="020B0604020202020204" charset="0"/>
                <a:cs typeface="TheSans UHH Regular" panose="020B0604020202020204" charset="0"/>
              </a:endParaRPr>
            </a:p>
          </p:txBody>
        </p:sp>
        <p:grpSp>
          <p:nvGrpSpPr>
            <p:cNvPr id="93" name="Gruppieren 92">
              <a:extLst>
                <a:ext uri="{FF2B5EF4-FFF2-40B4-BE49-F238E27FC236}">
                  <a16:creationId xmlns:a16="http://schemas.microsoft.com/office/drawing/2014/main" id="{A8A72172-8440-BB41-A9D9-8097A32DFEA0}"/>
                </a:ext>
              </a:extLst>
            </p:cNvPr>
            <p:cNvGrpSpPr>
              <a:grpSpLocks noChangeAspect="1"/>
            </p:cNvGrpSpPr>
            <p:nvPr/>
          </p:nvGrpSpPr>
          <p:grpSpPr>
            <a:xfrm>
              <a:off x="7533698" y="2227311"/>
              <a:ext cx="893166" cy="666000"/>
              <a:chOff x="4407394" y="1385103"/>
              <a:chExt cx="1323000" cy="986511"/>
            </a:xfrm>
          </p:grpSpPr>
          <p:grpSp>
            <p:nvGrpSpPr>
              <p:cNvPr id="94" name="Gruppieren 93">
                <a:extLst>
                  <a:ext uri="{FF2B5EF4-FFF2-40B4-BE49-F238E27FC236}">
                    <a16:creationId xmlns:a16="http://schemas.microsoft.com/office/drawing/2014/main" id="{7686CDB0-4C8E-CA35-1230-A55E37C673E8}"/>
                  </a:ext>
                </a:extLst>
              </p:cNvPr>
              <p:cNvGrpSpPr/>
              <p:nvPr/>
            </p:nvGrpSpPr>
            <p:grpSpPr>
              <a:xfrm>
                <a:off x="4407394" y="1385103"/>
                <a:ext cx="1323000" cy="986511"/>
                <a:chOff x="4407394" y="1385103"/>
                <a:chExt cx="1323000" cy="986511"/>
              </a:xfrm>
            </p:grpSpPr>
            <p:grpSp>
              <p:nvGrpSpPr>
                <p:cNvPr id="98" name="Gruppieren 97">
                  <a:extLst>
                    <a:ext uri="{FF2B5EF4-FFF2-40B4-BE49-F238E27FC236}">
                      <a16:creationId xmlns:a16="http://schemas.microsoft.com/office/drawing/2014/main" id="{4535C243-080B-E4F0-C2A8-828D9C74CFAC}"/>
                    </a:ext>
                  </a:extLst>
                </p:cNvPr>
                <p:cNvGrpSpPr/>
                <p:nvPr/>
              </p:nvGrpSpPr>
              <p:grpSpPr bwMode="gray">
                <a:xfrm>
                  <a:off x="4769227" y="1731830"/>
                  <a:ext cx="629206" cy="639784"/>
                  <a:chOff x="10027652" y="1495742"/>
                  <a:chExt cx="722547" cy="734696"/>
                </a:xfrm>
              </p:grpSpPr>
              <p:sp>
                <p:nvSpPr>
                  <p:cNvPr id="120" name="Freihandform: Form 133">
                    <a:extLst>
                      <a:ext uri="{FF2B5EF4-FFF2-40B4-BE49-F238E27FC236}">
                        <a16:creationId xmlns:a16="http://schemas.microsoft.com/office/drawing/2014/main" id="{B3FD5E9F-9596-85CC-14B1-83590110CCFA}"/>
                      </a:ext>
                    </a:extLst>
                  </p:cNvPr>
                  <p:cNvSpPr/>
                  <p:nvPr/>
                </p:nvSpPr>
                <p:spPr bwMode="gray">
                  <a:xfrm>
                    <a:off x="10027652" y="1544647"/>
                    <a:ext cx="278639" cy="477666"/>
                  </a:xfrm>
                  <a:custGeom>
                    <a:avLst/>
                    <a:gdLst>
                      <a:gd name="connsiteX0" fmla="*/ 385365 w 399099"/>
                      <a:gd name="connsiteY0" fmla="*/ 18326 h 684171"/>
                      <a:gd name="connsiteX1" fmla="*/ 220024 w 399099"/>
                      <a:gd name="connsiteY1" fmla="*/ 107920 h 684171"/>
                      <a:gd name="connsiteX2" fmla="*/ 63642 w 399099"/>
                      <a:gd name="connsiteY2" fmla="*/ 291994 h 684171"/>
                      <a:gd name="connsiteX3" fmla="*/ 52239 w 399099"/>
                      <a:gd name="connsiteY3" fmla="*/ 672361 h 684171"/>
                    </a:gdLst>
                    <a:ahLst/>
                    <a:cxnLst>
                      <a:cxn ang="0">
                        <a:pos x="connsiteX0" y="connsiteY0"/>
                      </a:cxn>
                      <a:cxn ang="0">
                        <a:pos x="connsiteX1" y="connsiteY1"/>
                      </a:cxn>
                      <a:cxn ang="0">
                        <a:pos x="connsiteX2" y="connsiteY2"/>
                      </a:cxn>
                      <a:cxn ang="0">
                        <a:pos x="connsiteX3" y="connsiteY3"/>
                      </a:cxn>
                    </a:cxnLst>
                    <a:rect l="l" t="t" r="r" b="b"/>
                    <a:pathLst>
                      <a:path w="399099" h="684171">
                        <a:moveTo>
                          <a:pt x="385365" y="18326"/>
                        </a:moveTo>
                        <a:cubicBezTo>
                          <a:pt x="346270" y="53349"/>
                          <a:pt x="285998" y="65566"/>
                          <a:pt x="220024" y="107920"/>
                        </a:cubicBezTo>
                        <a:cubicBezTo>
                          <a:pt x="151607" y="151902"/>
                          <a:pt x="98665" y="218690"/>
                          <a:pt x="63642" y="291994"/>
                        </a:cubicBezTo>
                        <a:cubicBezTo>
                          <a:pt x="7442" y="410095"/>
                          <a:pt x="3370" y="551002"/>
                          <a:pt x="52239" y="672361"/>
                        </a:cubicBezTo>
                      </a:path>
                    </a:pathLst>
                  </a:custGeom>
                  <a:noFill/>
                  <a:ln w="15875" cap="rnd">
                    <a:solidFill>
                      <a:schemeClr val="bg1"/>
                    </a:solidFill>
                    <a:prstDash val="solid"/>
                    <a:round/>
                  </a:ln>
                </p:spPr>
                <p:txBody>
                  <a:bodyPr rtlCol="0" anchor="ctr"/>
                  <a:lstStyle/>
                  <a:p>
                    <a:endParaRPr lang="de-DE"/>
                  </a:p>
                </p:txBody>
              </p:sp>
              <p:sp>
                <p:nvSpPr>
                  <p:cNvPr id="121" name="Freihandform: Form 134">
                    <a:extLst>
                      <a:ext uri="{FF2B5EF4-FFF2-40B4-BE49-F238E27FC236}">
                        <a16:creationId xmlns:a16="http://schemas.microsoft.com/office/drawing/2014/main" id="{6D4AB4A9-9338-2BA5-0CFF-316640697369}"/>
                      </a:ext>
                    </a:extLst>
                  </p:cNvPr>
                  <p:cNvSpPr/>
                  <p:nvPr/>
                </p:nvSpPr>
                <p:spPr bwMode="gray">
                  <a:xfrm>
                    <a:off x="10263435" y="1495742"/>
                    <a:ext cx="90984" cy="79611"/>
                  </a:xfrm>
                  <a:custGeom>
                    <a:avLst/>
                    <a:gdLst>
                      <a:gd name="connsiteX0" fmla="*/ 18326 w 130318"/>
                      <a:gd name="connsiteY0" fmla="*/ 36245 h 114028"/>
                      <a:gd name="connsiteX1" fmla="*/ 98146 w 130318"/>
                      <a:gd name="connsiteY1" fmla="*/ 18326 h 114028"/>
                      <a:gd name="connsiteX2" fmla="*/ 116065 w 130318"/>
                      <a:gd name="connsiteY2" fmla="*/ 97332 h 114028"/>
                    </a:gdLst>
                    <a:ahLst/>
                    <a:cxnLst>
                      <a:cxn ang="0">
                        <a:pos x="connsiteX0" y="connsiteY0"/>
                      </a:cxn>
                      <a:cxn ang="0">
                        <a:pos x="connsiteX1" y="connsiteY1"/>
                      </a:cxn>
                      <a:cxn ang="0">
                        <a:pos x="connsiteX2" y="connsiteY2"/>
                      </a:cxn>
                    </a:cxnLst>
                    <a:rect l="l" t="t" r="r" b="b"/>
                    <a:pathLst>
                      <a:path w="130318" h="114028">
                        <a:moveTo>
                          <a:pt x="18326" y="36245"/>
                        </a:moveTo>
                        <a:lnTo>
                          <a:pt x="98146" y="18326"/>
                        </a:lnTo>
                        <a:lnTo>
                          <a:pt x="116065" y="97332"/>
                        </a:lnTo>
                      </a:path>
                    </a:pathLst>
                  </a:custGeom>
                  <a:noFill/>
                  <a:ln w="15875" cap="rnd">
                    <a:solidFill>
                      <a:schemeClr val="bg1"/>
                    </a:solidFill>
                    <a:prstDash val="solid"/>
                    <a:round/>
                  </a:ln>
                </p:spPr>
                <p:txBody>
                  <a:bodyPr rtlCol="0" anchor="ctr"/>
                  <a:lstStyle/>
                  <a:p>
                    <a:endParaRPr lang="de-DE"/>
                  </a:p>
                </p:txBody>
              </p:sp>
              <p:sp>
                <p:nvSpPr>
                  <p:cNvPr id="122" name="Freihandform: Form 135">
                    <a:extLst>
                      <a:ext uri="{FF2B5EF4-FFF2-40B4-BE49-F238E27FC236}">
                        <a16:creationId xmlns:a16="http://schemas.microsoft.com/office/drawing/2014/main" id="{312474D7-07F2-3A9F-2486-43B7BF2E85A7}"/>
                      </a:ext>
                    </a:extLst>
                  </p:cNvPr>
                  <p:cNvSpPr/>
                  <p:nvPr/>
                </p:nvSpPr>
                <p:spPr bwMode="gray">
                  <a:xfrm>
                    <a:off x="10101370" y="2082589"/>
                    <a:ext cx="534531" cy="147849"/>
                  </a:xfrm>
                  <a:custGeom>
                    <a:avLst/>
                    <a:gdLst>
                      <a:gd name="connsiteX0" fmla="*/ 18326 w 765619"/>
                      <a:gd name="connsiteY0" fmla="*/ 55793 h 211767"/>
                      <a:gd name="connsiteX1" fmla="*/ 180410 w 765619"/>
                      <a:gd name="connsiteY1" fmla="*/ 155160 h 211767"/>
                      <a:gd name="connsiteX2" fmla="*/ 418240 w 765619"/>
                      <a:gd name="connsiteY2" fmla="*/ 198328 h 211767"/>
                      <a:gd name="connsiteX3" fmla="*/ 752995 w 765619"/>
                      <a:gd name="connsiteY3" fmla="*/ 18326 h 211767"/>
                    </a:gdLst>
                    <a:ahLst/>
                    <a:cxnLst>
                      <a:cxn ang="0">
                        <a:pos x="connsiteX0" y="connsiteY0"/>
                      </a:cxn>
                      <a:cxn ang="0">
                        <a:pos x="connsiteX1" y="connsiteY1"/>
                      </a:cxn>
                      <a:cxn ang="0">
                        <a:pos x="connsiteX2" y="connsiteY2"/>
                      </a:cxn>
                      <a:cxn ang="0">
                        <a:pos x="connsiteX3" y="connsiteY3"/>
                      </a:cxn>
                    </a:cxnLst>
                    <a:rect l="l" t="t" r="r" b="b"/>
                    <a:pathLst>
                      <a:path w="765619" h="211767">
                        <a:moveTo>
                          <a:pt x="18326" y="55793"/>
                        </a:moveTo>
                        <a:cubicBezTo>
                          <a:pt x="68824" y="72083"/>
                          <a:pt x="109549" y="118508"/>
                          <a:pt x="180410" y="155160"/>
                        </a:cubicBezTo>
                        <a:cubicBezTo>
                          <a:pt x="252899" y="192627"/>
                          <a:pt x="336791" y="204844"/>
                          <a:pt x="418240" y="198328"/>
                        </a:cubicBezTo>
                        <a:cubicBezTo>
                          <a:pt x="548558" y="187740"/>
                          <a:pt x="672361" y="120952"/>
                          <a:pt x="752995" y="18326"/>
                        </a:cubicBezTo>
                      </a:path>
                    </a:pathLst>
                  </a:custGeom>
                  <a:noFill/>
                  <a:ln w="15875" cap="rnd">
                    <a:solidFill>
                      <a:schemeClr val="bg1"/>
                    </a:solidFill>
                    <a:prstDash val="solid"/>
                    <a:round/>
                  </a:ln>
                </p:spPr>
                <p:txBody>
                  <a:bodyPr rtlCol="0" anchor="ctr"/>
                  <a:lstStyle/>
                  <a:p>
                    <a:endParaRPr lang="de-DE"/>
                  </a:p>
                </p:txBody>
              </p:sp>
              <p:sp>
                <p:nvSpPr>
                  <p:cNvPr id="123" name="Freihandform: Form 136">
                    <a:extLst>
                      <a:ext uri="{FF2B5EF4-FFF2-40B4-BE49-F238E27FC236}">
                        <a16:creationId xmlns:a16="http://schemas.microsoft.com/office/drawing/2014/main" id="{402DAFCB-4800-1E0D-6392-DA6563436196}"/>
                      </a:ext>
                    </a:extLst>
                  </p:cNvPr>
                  <p:cNvSpPr/>
                  <p:nvPr/>
                </p:nvSpPr>
                <p:spPr bwMode="gray">
                  <a:xfrm>
                    <a:off x="10042799" y="2064961"/>
                    <a:ext cx="62552" cy="102357"/>
                  </a:xfrm>
                  <a:custGeom>
                    <a:avLst/>
                    <a:gdLst>
                      <a:gd name="connsiteX0" fmla="*/ 73711 w 89593"/>
                      <a:gd name="connsiteY0" fmla="*/ 133169 h 146608"/>
                      <a:gd name="connsiteX1" fmla="*/ 18326 w 89593"/>
                      <a:gd name="connsiteY1" fmla="*/ 73711 h 146608"/>
                      <a:gd name="connsiteX2" fmla="*/ 78598 w 89593"/>
                      <a:gd name="connsiteY2" fmla="*/ 18326 h 146608"/>
                    </a:gdLst>
                    <a:ahLst/>
                    <a:cxnLst>
                      <a:cxn ang="0">
                        <a:pos x="connsiteX0" y="connsiteY0"/>
                      </a:cxn>
                      <a:cxn ang="0">
                        <a:pos x="connsiteX1" y="connsiteY1"/>
                      </a:cxn>
                      <a:cxn ang="0">
                        <a:pos x="connsiteX2" y="connsiteY2"/>
                      </a:cxn>
                    </a:cxnLst>
                    <a:rect l="l" t="t" r="r" b="b"/>
                    <a:pathLst>
                      <a:path w="89593" h="146608">
                        <a:moveTo>
                          <a:pt x="73711" y="133169"/>
                        </a:moveTo>
                        <a:lnTo>
                          <a:pt x="18326" y="73711"/>
                        </a:lnTo>
                        <a:lnTo>
                          <a:pt x="78598" y="18326"/>
                        </a:lnTo>
                      </a:path>
                    </a:pathLst>
                  </a:custGeom>
                  <a:noFill/>
                  <a:ln w="15875" cap="rnd">
                    <a:solidFill>
                      <a:schemeClr val="bg1"/>
                    </a:solidFill>
                    <a:prstDash val="solid"/>
                    <a:round/>
                  </a:ln>
                </p:spPr>
                <p:txBody>
                  <a:bodyPr rtlCol="0" anchor="ctr"/>
                  <a:lstStyle/>
                  <a:p>
                    <a:endParaRPr lang="de-DE"/>
                  </a:p>
                </p:txBody>
              </p:sp>
              <p:sp>
                <p:nvSpPr>
                  <p:cNvPr id="124" name="Freihandform: Form 137">
                    <a:extLst>
                      <a:ext uri="{FF2B5EF4-FFF2-40B4-BE49-F238E27FC236}">
                        <a16:creationId xmlns:a16="http://schemas.microsoft.com/office/drawing/2014/main" id="{3FFC3BCF-C3C4-3FA3-26CB-20B61AB28D32}"/>
                      </a:ext>
                    </a:extLst>
                  </p:cNvPr>
                  <p:cNvSpPr/>
                  <p:nvPr/>
                </p:nvSpPr>
                <p:spPr bwMode="gray">
                  <a:xfrm>
                    <a:off x="10403323" y="1554882"/>
                    <a:ext cx="307071" cy="443547"/>
                  </a:xfrm>
                  <a:custGeom>
                    <a:avLst/>
                    <a:gdLst>
                      <a:gd name="connsiteX0" fmla="*/ 415797 w 439824"/>
                      <a:gd name="connsiteY0" fmla="*/ 621048 h 635301"/>
                      <a:gd name="connsiteX1" fmla="*/ 423127 w 439824"/>
                      <a:gd name="connsiteY1" fmla="*/ 445119 h 635301"/>
                      <a:gd name="connsiteX2" fmla="*/ 341678 w 439824"/>
                      <a:gd name="connsiteY2" fmla="*/ 217876 h 635301"/>
                      <a:gd name="connsiteX3" fmla="*/ 18326 w 439824"/>
                      <a:gd name="connsiteY3" fmla="*/ 18326 h 635301"/>
                    </a:gdLst>
                    <a:ahLst/>
                    <a:cxnLst>
                      <a:cxn ang="0">
                        <a:pos x="connsiteX0" y="connsiteY0"/>
                      </a:cxn>
                      <a:cxn ang="0">
                        <a:pos x="connsiteX1" y="connsiteY1"/>
                      </a:cxn>
                      <a:cxn ang="0">
                        <a:pos x="connsiteX2" y="connsiteY2"/>
                      </a:cxn>
                      <a:cxn ang="0">
                        <a:pos x="connsiteX3" y="connsiteY3"/>
                      </a:cxn>
                    </a:cxnLst>
                    <a:rect l="l" t="t" r="r" b="b"/>
                    <a:pathLst>
                      <a:path w="439824" h="635301">
                        <a:moveTo>
                          <a:pt x="415797" y="621048"/>
                        </a:moveTo>
                        <a:cubicBezTo>
                          <a:pt x="410096" y="572179"/>
                          <a:pt x="426385" y="517608"/>
                          <a:pt x="423127" y="445119"/>
                        </a:cubicBezTo>
                        <a:cubicBezTo>
                          <a:pt x="419055" y="363670"/>
                          <a:pt x="388104" y="284664"/>
                          <a:pt x="341678" y="217876"/>
                        </a:cubicBezTo>
                        <a:cubicBezTo>
                          <a:pt x="267560" y="110363"/>
                          <a:pt x="147830" y="36245"/>
                          <a:pt x="18326" y="18326"/>
                        </a:cubicBezTo>
                      </a:path>
                    </a:pathLst>
                  </a:custGeom>
                  <a:noFill/>
                  <a:ln w="15875" cap="rnd">
                    <a:solidFill>
                      <a:schemeClr val="bg1"/>
                    </a:solidFill>
                    <a:prstDash val="solid"/>
                    <a:round/>
                  </a:ln>
                </p:spPr>
                <p:txBody>
                  <a:bodyPr rtlCol="0" anchor="ctr"/>
                  <a:lstStyle/>
                  <a:p>
                    <a:endParaRPr lang="de-DE"/>
                  </a:p>
                </p:txBody>
              </p:sp>
              <p:sp>
                <p:nvSpPr>
                  <p:cNvPr id="125" name="Freihandform: Form 138">
                    <a:extLst>
                      <a:ext uri="{FF2B5EF4-FFF2-40B4-BE49-F238E27FC236}">
                        <a16:creationId xmlns:a16="http://schemas.microsoft.com/office/drawing/2014/main" id="{BACC8BD0-D621-F3F0-5EA7-D646308446ED}"/>
                      </a:ext>
                    </a:extLst>
                  </p:cNvPr>
                  <p:cNvSpPr/>
                  <p:nvPr/>
                </p:nvSpPr>
                <p:spPr bwMode="gray">
                  <a:xfrm>
                    <a:off x="10653529" y="1984213"/>
                    <a:ext cx="96670" cy="79611"/>
                  </a:xfrm>
                  <a:custGeom>
                    <a:avLst/>
                    <a:gdLst>
                      <a:gd name="connsiteX0" fmla="*/ 120137 w 138463"/>
                      <a:gd name="connsiteY0" fmla="*/ 18326 h 114028"/>
                      <a:gd name="connsiteX1" fmla="*/ 95702 w 138463"/>
                      <a:gd name="connsiteY1" fmla="*/ 96517 h 114028"/>
                      <a:gd name="connsiteX2" fmla="*/ 18326 w 138463"/>
                      <a:gd name="connsiteY2" fmla="*/ 72082 h 114028"/>
                    </a:gdLst>
                    <a:ahLst/>
                    <a:cxnLst>
                      <a:cxn ang="0">
                        <a:pos x="connsiteX0" y="connsiteY0"/>
                      </a:cxn>
                      <a:cxn ang="0">
                        <a:pos x="connsiteX1" y="connsiteY1"/>
                      </a:cxn>
                      <a:cxn ang="0">
                        <a:pos x="connsiteX2" y="connsiteY2"/>
                      </a:cxn>
                    </a:cxnLst>
                    <a:rect l="l" t="t" r="r" b="b"/>
                    <a:pathLst>
                      <a:path w="138463" h="114028">
                        <a:moveTo>
                          <a:pt x="120137" y="18326"/>
                        </a:moveTo>
                        <a:lnTo>
                          <a:pt x="95702" y="96517"/>
                        </a:lnTo>
                        <a:lnTo>
                          <a:pt x="18326" y="72082"/>
                        </a:lnTo>
                      </a:path>
                    </a:pathLst>
                  </a:custGeom>
                  <a:noFill/>
                  <a:ln w="15875" cap="rnd">
                    <a:solidFill>
                      <a:schemeClr val="bg1"/>
                    </a:solidFill>
                    <a:prstDash val="solid"/>
                    <a:round/>
                  </a:ln>
                </p:spPr>
                <p:txBody>
                  <a:bodyPr rtlCol="0" anchor="ctr"/>
                  <a:lstStyle/>
                  <a:p>
                    <a:endParaRPr lang="de-DE"/>
                  </a:p>
                </p:txBody>
              </p:sp>
            </p:grpSp>
            <p:grpSp>
              <p:nvGrpSpPr>
                <p:cNvPr id="99" name="Gruppieren 98">
                  <a:extLst>
                    <a:ext uri="{FF2B5EF4-FFF2-40B4-BE49-F238E27FC236}">
                      <a16:creationId xmlns:a16="http://schemas.microsoft.com/office/drawing/2014/main" id="{C7259717-83A2-8389-9ADC-914FA6BC2643}"/>
                    </a:ext>
                  </a:extLst>
                </p:cNvPr>
                <p:cNvGrpSpPr/>
                <p:nvPr/>
              </p:nvGrpSpPr>
              <p:grpSpPr bwMode="gray">
                <a:xfrm>
                  <a:off x="4928029" y="1385103"/>
                  <a:ext cx="264696" cy="284238"/>
                  <a:chOff x="4252839" y="1875184"/>
                  <a:chExt cx="560123" cy="601477"/>
                </a:xfrm>
              </p:grpSpPr>
              <p:sp>
                <p:nvSpPr>
                  <p:cNvPr id="114" name="Freihandform: Form 127">
                    <a:extLst>
                      <a:ext uri="{FF2B5EF4-FFF2-40B4-BE49-F238E27FC236}">
                        <a16:creationId xmlns:a16="http://schemas.microsoft.com/office/drawing/2014/main" id="{E3555A75-0836-1884-9798-3FFC52A17D07}"/>
                      </a:ext>
                    </a:extLst>
                  </p:cNvPr>
                  <p:cNvSpPr/>
                  <p:nvPr/>
                </p:nvSpPr>
                <p:spPr bwMode="gray">
                  <a:xfrm>
                    <a:off x="4472297" y="2326900"/>
                    <a:ext cx="117839" cy="61725"/>
                  </a:xfrm>
                  <a:custGeom>
                    <a:avLst/>
                    <a:gdLst>
                      <a:gd name="connsiteX0" fmla="*/ 158418 w 171042"/>
                      <a:gd name="connsiteY0" fmla="*/ 18326 h 89593"/>
                      <a:gd name="connsiteX1" fmla="*/ 88372 w 171042"/>
                      <a:gd name="connsiteY1" fmla="*/ 71268 h 89593"/>
                      <a:gd name="connsiteX2" fmla="*/ 18326 w 171042"/>
                      <a:gd name="connsiteY2" fmla="*/ 18326 h 89593"/>
                    </a:gdLst>
                    <a:ahLst/>
                    <a:cxnLst>
                      <a:cxn ang="0">
                        <a:pos x="connsiteX0" y="connsiteY0"/>
                      </a:cxn>
                      <a:cxn ang="0">
                        <a:pos x="connsiteX1" y="connsiteY1"/>
                      </a:cxn>
                      <a:cxn ang="0">
                        <a:pos x="connsiteX2" y="connsiteY2"/>
                      </a:cxn>
                    </a:cxnLst>
                    <a:rect l="l" t="t" r="r" b="b"/>
                    <a:pathLst>
                      <a:path w="171042" h="89593">
                        <a:moveTo>
                          <a:pt x="158418" y="18326"/>
                        </a:moveTo>
                        <a:lnTo>
                          <a:pt x="88372" y="71268"/>
                        </a:lnTo>
                        <a:lnTo>
                          <a:pt x="18326" y="18326"/>
                        </a:lnTo>
                      </a:path>
                    </a:pathLst>
                  </a:custGeom>
                  <a:noFill/>
                  <a:ln w="15875" cap="rnd">
                    <a:solidFill>
                      <a:schemeClr val="bg1"/>
                    </a:solidFill>
                    <a:prstDash val="solid"/>
                    <a:round/>
                  </a:ln>
                </p:spPr>
                <p:txBody>
                  <a:bodyPr rtlCol="0" anchor="ctr"/>
                  <a:lstStyle/>
                  <a:p>
                    <a:endParaRPr lang="de-DE"/>
                  </a:p>
                </p:txBody>
              </p:sp>
              <p:sp>
                <p:nvSpPr>
                  <p:cNvPr id="115" name="Freihandform: Form 128">
                    <a:extLst>
                      <a:ext uri="{FF2B5EF4-FFF2-40B4-BE49-F238E27FC236}">
                        <a16:creationId xmlns:a16="http://schemas.microsoft.com/office/drawing/2014/main" id="{B3E93E2E-6596-5F46-8F75-6F69A8E38221}"/>
                      </a:ext>
                    </a:extLst>
                  </p:cNvPr>
                  <p:cNvSpPr/>
                  <p:nvPr/>
                </p:nvSpPr>
                <p:spPr bwMode="gray">
                  <a:xfrm>
                    <a:off x="4606690" y="2045490"/>
                    <a:ext cx="206272" cy="431171"/>
                  </a:xfrm>
                  <a:custGeom>
                    <a:avLst/>
                    <a:gdLst>
                      <a:gd name="connsiteX0" fmla="*/ 81042 w 342085"/>
                      <a:gd name="connsiteY0" fmla="*/ 725303 h 741185"/>
                      <a:gd name="connsiteX1" fmla="*/ 325389 w 342085"/>
                      <a:gd name="connsiteY1" fmla="*/ 674804 h 741185"/>
                      <a:gd name="connsiteX2" fmla="*/ 292809 w 342085"/>
                      <a:gd name="connsiteY2" fmla="*/ 512721 h 741185"/>
                      <a:gd name="connsiteX3" fmla="*/ 238238 w 342085"/>
                      <a:gd name="connsiteY3" fmla="*/ 421498 h 741185"/>
                      <a:gd name="connsiteX4" fmla="*/ 184482 w 342085"/>
                      <a:gd name="connsiteY4" fmla="*/ 392991 h 741185"/>
                      <a:gd name="connsiteX5" fmla="*/ 46019 w 342085"/>
                      <a:gd name="connsiteY5" fmla="*/ 353081 h 741185"/>
                      <a:gd name="connsiteX6" fmla="*/ 37874 w 342085"/>
                      <a:gd name="connsiteY6" fmla="*/ 349009 h 741185"/>
                      <a:gd name="connsiteX7" fmla="*/ 24842 w 342085"/>
                      <a:gd name="connsiteY7" fmla="*/ 327832 h 741185"/>
                      <a:gd name="connsiteX8" fmla="*/ 18326 w 342085"/>
                      <a:gd name="connsiteY8" fmla="*/ 273261 h 741185"/>
                      <a:gd name="connsiteX9" fmla="*/ 99775 w 342085"/>
                      <a:gd name="connsiteY9" fmla="*/ 146201 h 741185"/>
                      <a:gd name="connsiteX10" fmla="*/ 143757 w 342085"/>
                      <a:gd name="connsiteY10" fmla="*/ 81856 h 741185"/>
                      <a:gd name="connsiteX11" fmla="*/ 105476 w 342085"/>
                      <a:gd name="connsiteY11" fmla="*/ 18326 h 741185"/>
                      <a:gd name="connsiteX0" fmla="*/ 307063 w 307064"/>
                      <a:gd name="connsiteY0" fmla="*/ 656478 h 656478"/>
                      <a:gd name="connsiteX1" fmla="*/ 274483 w 307064"/>
                      <a:gd name="connsiteY1" fmla="*/ 494395 h 656478"/>
                      <a:gd name="connsiteX2" fmla="*/ 219912 w 307064"/>
                      <a:gd name="connsiteY2" fmla="*/ 403172 h 656478"/>
                      <a:gd name="connsiteX3" fmla="*/ 166156 w 307064"/>
                      <a:gd name="connsiteY3" fmla="*/ 374665 h 656478"/>
                      <a:gd name="connsiteX4" fmla="*/ 27693 w 307064"/>
                      <a:gd name="connsiteY4" fmla="*/ 334755 h 656478"/>
                      <a:gd name="connsiteX5" fmla="*/ 19548 w 307064"/>
                      <a:gd name="connsiteY5" fmla="*/ 330683 h 656478"/>
                      <a:gd name="connsiteX6" fmla="*/ 6516 w 307064"/>
                      <a:gd name="connsiteY6" fmla="*/ 309506 h 656478"/>
                      <a:gd name="connsiteX7" fmla="*/ 0 w 307064"/>
                      <a:gd name="connsiteY7" fmla="*/ 254935 h 656478"/>
                      <a:gd name="connsiteX8" fmla="*/ 81449 w 307064"/>
                      <a:gd name="connsiteY8" fmla="*/ 127875 h 656478"/>
                      <a:gd name="connsiteX9" fmla="*/ 125431 w 307064"/>
                      <a:gd name="connsiteY9" fmla="*/ 63530 h 656478"/>
                      <a:gd name="connsiteX10" fmla="*/ 87150 w 307064"/>
                      <a:gd name="connsiteY10" fmla="*/ 0 h 656478"/>
                      <a:gd name="connsiteX0" fmla="*/ 299404 w 299404"/>
                      <a:gd name="connsiteY0" fmla="*/ 625842 h 625842"/>
                      <a:gd name="connsiteX1" fmla="*/ 274483 w 299404"/>
                      <a:gd name="connsiteY1" fmla="*/ 494395 h 625842"/>
                      <a:gd name="connsiteX2" fmla="*/ 219912 w 299404"/>
                      <a:gd name="connsiteY2" fmla="*/ 403172 h 625842"/>
                      <a:gd name="connsiteX3" fmla="*/ 166156 w 299404"/>
                      <a:gd name="connsiteY3" fmla="*/ 374665 h 625842"/>
                      <a:gd name="connsiteX4" fmla="*/ 27693 w 299404"/>
                      <a:gd name="connsiteY4" fmla="*/ 334755 h 625842"/>
                      <a:gd name="connsiteX5" fmla="*/ 19548 w 299404"/>
                      <a:gd name="connsiteY5" fmla="*/ 330683 h 625842"/>
                      <a:gd name="connsiteX6" fmla="*/ 6516 w 299404"/>
                      <a:gd name="connsiteY6" fmla="*/ 309506 h 625842"/>
                      <a:gd name="connsiteX7" fmla="*/ 0 w 299404"/>
                      <a:gd name="connsiteY7" fmla="*/ 254935 h 625842"/>
                      <a:gd name="connsiteX8" fmla="*/ 81449 w 299404"/>
                      <a:gd name="connsiteY8" fmla="*/ 127875 h 625842"/>
                      <a:gd name="connsiteX9" fmla="*/ 125431 w 299404"/>
                      <a:gd name="connsiteY9" fmla="*/ 63530 h 625842"/>
                      <a:gd name="connsiteX10" fmla="*/ 87150 w 299404"/>
                      <a:gd name="connsiteY10" fmla="*/ 0 h 62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404" h="625842">
                        <a:moveTo>
                          <a:pt x="299404" y="625842"/>
                        </a:moveTo>
                        <a:lnTo>
                          <a:pt x="274483" y="494395"/>
                        </a:lnTo>
                        <a:cubicBezTo>
                          <a:pt x="267153" y="458557"/>
                          <a:pt x="247605" y="425978"/>
                          <a:pt x="219912" y="403172"/>
                        </a:cubicBezTo>
                        <a:cubicBezTo>
                          <a:pt x="201993" y="388511"/>
                          <a:pt x="184075" y="378738"/>
                          <a:pt x="166156" y="374665"/>
                        </a:cubicBezTo>
                        <a:lnTo>
                          <a:pt x="27693" y="334755"/>
                        </a:lnTo>
                        <a:cubicBezTo>
                          <a:pt x="24435" y="333941"/>
                          <a:pt x="21991" y="332312"/>
                          <a:pt x="19548" y="330683"/>
                        </a:cubicBezTo>
                        <a:cubicBezTo>
                          <a:pt x="12217" y="325796"/>
                          <a:pt x="7330" y="317651"/>
                          <a:pt x="6516" y="309506"/>
                        </a:cubicBezTo>
                        <a:lnTo>
                          <a:pt x="0" y="254935"/>
                        </a:lnTo>
                        <a:cubicBezTo>
                          <a:pt x="39096" y="224799"/>
                          <a:pt x="67603" y="180002"/>
                          <a:pt x="81449" y="127875"/>
                        </a:cubicBezTo>
                        <a:cubicBezTo>
                          <a:pt x="105884" y="125431"/>
                          <a:pt x="125431" y="98553"/>
                          <a:pt x="125431" y="63530"/>
                        </a:cubicBezTo>
                        <a:cubicBezTo>
                          <a:pt x="125431" y="31765"/>
                          <a:pt x="109142" y="5701"/>
                          <a:pt x="87150" y="0"/>
                        </a:cubicBezTo>
                      </a:path>
                    </a:pathLst>
                  </a:custGeom>
                  <a:noFill/>
                  <a:ln w="15875" cap="rnd">
                    <a:solidFill>
                      <a:schemeClr val="bg1"/>
                    </a:solidFill>
                    <a:prstDash val="solid"/>
                    <a:round/>
                  </a:ln>
                </p:spPr>
                <p:txBody>
                  <a:bodyPr rtlCol="0" anchor="ctr"/>
                  <a:lstStyle/>
                  <a:p>
                    <a:endParaRPr lang="de-DE"/>
                  </a:p>
                </p:txBody>
              </p:sp>
              <p:sp>
                <p:nvSpPr>
                  <p:cNvPr id="116" name="Freihandform: Form 129">
                    <a:extLst>
                      <a:ext uri="{FF2B5EF4-FFF2-40B4-BE49-F238E27FC236}">
                        <a16:creationId xmlns:a16="http://schemas.microsoft.com/office/drawing/2014/main" id="{E2123644-2941-EAB3-A1C1-423C57B57C4A}"/>
                      </a:ext>
                    </a:extLst>
                  </p:cNvPr>
                  <p:cNvSpPr/>
                  <p:nvPr/>
                </p:nvSpPr>
                <p:spPr bwMode="gray">
                  <a:xfrm>
                    <a:off x="4252839" y="2045490"/>
                    <a:ext cx="205712" cy="427972"/>
                  </a:xfrm>
                  <a:custGeom>
                    <a:avLst/>
                    <a:gdLst>
                      <a:gd name="connsiteX0" fmla="*/ 236609 w 342085"/>
                      <a:gd name="connsiteY0" fmla="*/ 18326 h 733040"/>
                      <a:gd name="connsiteX1" fmla="*/ 199957 w 342085"/>
                      <a:gd name="connsiteY1" fmla="*/ 81042 h 733040"/>
                      <a:gd name="connsiteX2" fmla="*/ 243125 w 342085"/>
                      <a:gd name="connsiteY2" fmla="*/ 145386 h 733040"/>
                      <a:gd name="connsiteX3" fmla="*/ 324574 w 342085"/>
                      <a:gd name="connsiteY3" fmla="*/ 272447 h 733040"/>
                      <a:gd name="connsiteX4" fmla="*/ 318058 w 342085"/>
                      <a:gd name="connsiteY4" fmla="*/ 327017 h 733040"/>
                      <a:gd name="connsiteX5" fmla="*/ 305026 w 342085"/>
                      <a:gd name="connsiteY5" fmla="*/ 348194 h 733040"/>
                      <a:gd name="connsiteX6" fmla="*/ 296881 w 342085"/>
                      <a:gd name="connsiteY6" fmla="*/ 352267 h 733040"/>
                      <a:gd name="connsiteX7" fmla="*/ 159233 w 342085"/>
                      <a:gd name="connsiteY7" fmla="*/ 392177 h 733040"/>
                      <a:gd name="connsiteX8" fmla="*/ 105476 w 342085"/>
                      <a:gd name="connsiteY8" fmla="*/ 420684 h 733040"/>
                      <a:gd name="connsiteX9" fmla="*/ 50906 w 342085"/>
                      <a:gd name="connsiteY9" fmla="*/ 511907 h 733040"/>
                      <a:gd name="connsiteX10" fmla="*/ 18326 w 342085"/>
                      <a:gd name="connsiteY10" fmla="*/ 673990 h 733040"/>
                      <a:gd name="connsiteX11" fmla="*/ 237424 w 342085"/>
                      <a:gd name="connsiteY11" fmla="*/ 719601 h 733040"/>
                      <a:gd name="connsiteX0" fmla="*/ 218283 w 306247"/>
                      <a:gd name="connsiteY0" fmla="*/ 0 h 701275"/>
                      <a:gd name="connsiteX1" fmla="*/ 181631 w 306247"/>
                      <a:gd name="connsiteY1" fmla="*/ 62716 h 701275"/>
                      <a:gd name="connsiteX2" fmla="*/ 224799 w 306247"/>
                      <a:gd name="connsiteY2" fmla="*/ 127060 h 701275"/>
                      <a:gd name="connsiteX3" fmla="*/ 306248 w 306247"/>
                      <a:gd name="connsiteY3" fmla="*/ 254121 h 701275"/>
                      <a:gd name="connsiteX4" fmla="*/ 299732 w 306247"/>
                      <a:gd name="connsiteY4" fmla="*/ 308691 h 701275"/>
                      <a:gd name="connsiteX5" fmla="*/ 286700 w 306247"/>
                      <a:gd name="connsiteY5" fmla="*/ 329868 h 701275"/>
                      <a:gd name="connsiteX6" fmla="*/ 278555 w 306247"/>
                      <a:gd name="connsiteY6" fmla="*/ 333941 h 701275"/>
                      <a:gd name="connsiteX7" fmla="*/ 140907 w 306247"/>
                      <a:gd name="connsiteY7" fmla="*/ 373851 h 701275"/>
                      <a:gd name="connsiteX8" fmla="*/ 87150 w 306247"/>
                      <a:gd name="connsiteY8" fmla="*/ 402358 h 701275"/>
                      <a:gd name="connsiteX9" fmla="*/ 32580 w 306247"/>
                      <a:gd name="connsiteY9" fmla="*/ 493581 h 701275"/>
                      <a:gd name="connsiteX10" fmla="*/ 0 w 306247"/>
                      <a:gd name="connsiteY10" fmla="*/ 655664 h 701275"/>
                      <a:gd name="connsiteX11" fmla="*/ 199006 w 306247"/>
                      <a:gd name="connsiteY11" fmla="*/ 701275 h 701275"/>
                      <a:gd name="connsiteX0" fmla="*/ 218283 w 306247"/>
                      <a:gd name="connsiteY0" fmla="*/ 0 h 655663"/>
                      <a:gd name="connsiteX1" fmla="*/ 181631 w 306247"/>
                      <a:gd name="connsiteY1" fmla="*/ 62716 h 655663"/>
                      <a:gd name="connsiteX2" fmla="*/ 224799 w 306247"/>
                      <a:gd name="connsiteY2" fmla="*/ 127060 h 655663"/>
                      <a:gd name="connsiteX3" fmla="*/ 306248 w 306247"/>
                      <a:gd name="connsiteY3" fmla="*/ 254121 h 655663"/>
                      <a:gd name="connsiteX4" fmla="*/ 299732 w 306247"/>
                      <a:gd name="connsiteY4" fmla="*/ 308691 h 655663"/>
                      <a:gd name="connsiteX5" fmla="*/ 286700 w 306247"/>
                      <a:gd name="connsiteY5" fmla="*/ 329868 h 655663"/>
                      <a:gd name="connsiteX6" fmla="*/ 278555 w 306247"/>
                      <a:gd name="connsiteY6" fmla="*/ 333941 h 655663"/>
                      <a:gd name="connsiteX7" fmla="*/ 140907 w 306247"/>
                      <a:gd name="connsiteY7" fmla="*/ 373851 h 655663"/>
                      <a:gd name="connsiteX8" fmla="*/ 87150 w 306247"/>
                      <a:gd name="connsiteY8" fmla="*/ 402358 h 655663"/>
                      <a:gd name="connsiteX9" fmla="*/ 32580 w 306247"/>
                      <a:gd name="connsiteY9" fmla="*/ 493581 h 655663"/>
                      <a:gd name="connsiteX10" fmla="*/ 0 w 306247"/>
                      <a:gd name="connsiteY10" fmla="*/ 655664 h 655663"/>
                      <a:gd name="connsiteX0" fmla="*/ 210624 w 298589"/>
                      <a:gd name="connsiteY0" fmla="*/ 0 h 621199"/>
                      <a:gd name="connsiteX1" fmla="*/ 173972 w 298589"/>
                      <a:gd name="connsiteY1" fmla="*/ 62716 h 621199"/>
                      <a:gd name="connsiteX2" fmla="*/ 217140 w 298589"/>
                      <a:gd name="connsiteY2" fmla="*/ 127060 h 621199"/>
                      <a:gd name="connsiteX3" fmla="*/ 298589 w 298589"/>
                      <a:gd name="connsiteY3" fmla="*/ 254121 h 621199"/>
                      <a:gd name="connsiteX4" fmla="*/ 292073 w 298589"/>
                      <a:gd name="connsiteY4" fmla="*/ 308691 h 621199"/>
                      <a:gd name="connsiteX5" fmla="*/ 279041 w 298589"/>
                      <a:gd name="connsiteY5" fmla="*/ 329868 h 621199"/>
                      <a:gd name="connsiteX6" fmla="*/ 270896 w 298589"/>
                      <a:gd name="connsiteY6" fmla="*/ 333941 h 621199"/>
                      <a:gd name="connsiteX7" fmla="*/ 133248 w 298589"/>
                      <a:gd name="connsiteY7" fmla="*/ 373851 h 621199"/>
                      <a:gd name="connsiteX8" fmla="*/ 79491 w 298589"/>
                      <a:gd name="connsiteY8" fmla="*/ 402358 h 621199"/>
                      <a:gd name="connsiteX9" fmla="*/ 24921 w 298589"/>
                      <a:gd name="connsiteY9" fmla="*/ 493581 h 621199"/>
                      <a:gd name="connsiteX10" fmla="*/ 0 w 298589"/>
                      <a:gd name="connsiteY10" fmla="*/ 621199 h 62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589" h="621199">
                        <a:moveTo>
                          <a:pt x="210624" y="0"/>
                        </a:moveTo>
                        <a:cubicBezTo>
                          <a:pt x="189447" y="6516"/>
                          <a:pt x="173972" y="31765"/>
                          <a:pt x="173972" y="62716"/>
                        </a:cubicBezTo>
                        <a:cubicBezTo>
                          <a:pt x="173972" y="96924"/>
                          <a:pt x="192705" y="124617"/>
                          <a:pt x="217140" y="127060"/>
                        </a:cubicBezTo>
                        <a:cubicBezTo>
                          <a:pt x="230986" y="179188"/>
                          <a:pt x="259493" y="224799"/>
                          <a:pt x="298589" y="254121"/>
                        </a:cubicBezTo>
                        <a:lnTo>
                          <a:pt x="292073" y="308691"/>
                        </a:lnTo>
                        <a:cubicBezTo>
                          <a:pt x="291259" y="317651"/>
                          <a:pt x="286372" y="324981"/>
                          <a:pt x="279041" y="329868"/>
                        </a:cubicBezTo>
                        <a:cubicBezTo>
                          <a:pt x="276598" y="331497"/>
                          <a:pt x="273340" y="333126"/>
                          <a:pt x="270896" y="333941"/>
                        </a:cubicBezTo>
                        <a:lnTo>
                          <a:pt x="133248" y="373851"/>
                        </a:lnTo>
                        <a:cubicBezTo>
                          <a:pt x="115329" y="377923"/>
                          <a:pt x="97410" y="387697"/>
                          <a:pt x="79491" y="402358"/>
                        </a:cubicBezTo>
                        <a:cubicBezTo>
                          <a:pt x="50984" y="425978"/>
                          <a:pt x="31436" y="458557"/>
                          <a:pt x="24921" y="493581"/>
                        </a:cubicBezTo>
                        <a:lnTo>
                          <a:pt x="0" y="621199"/>
                        </a:lnTo>
                      </a:path>
                    </a:pathLst>
                  </a:custGeom>
                  <a:noFill/>
                  <a:ln w="15875" cap="rnd">
                    <a:solidFill>
                      <a:schemeClr val="bg1"/>
                    </a:solidFill>
                    <a:prstDash val="solid"/>
                    <a:round/>
                  </a:ln>
                </p:spPr>
                <p:txBody>
                  <a:bodyPr rtlCol="0" anchor="ctr"/>
                  <a:lstStyle/>
                  <a:p>
                    <a:endParaRPr lang="de-DE"/>
                  </a:p>
                </p:txBody>
              </p:sp>
              <p:sp>
                <p:nvSpPr>
                  <p:cNvPr id="117" name="Freihandform: Form 130">
                    <a:extLst>
                      <a:ext uri="{FF2B5EF4-FFF2-40B4-BE49-F238E27FC236}">
                        <a16:creationId xmlns:a16="http://schemas.microsoft.com/office/drawing/2014/main" id="{3E752599-9E93-60C6-F8B6-E85E07FFF38A}"/>
                      </a:ext>
                    </a:extLst>
                  </p:cNvPr>
                  <p:cNvSpPr/>
                  <p:nvPr/>
                </p:nvSpPr>
                <p:spPr bwMode="gray">
                  <a:xfrm>
                    <a:off x="4385257" y="1875184"/>
                    <a:ext cx="291791" cy="179564"/>
                  </a:xfrm>
                  <a:custGeom>
                    <a:avLst/>
                    <a:gdLst>
                      <a:gd name="connsiteX0" fmla="*/ 408558 w 423534"/>
                      <a:gd name="connsiteY0" fmla="*/ 247198 h 260636"/>
                      <a:gd name="connsiteX1" fmla="*/ 213895 w 423534"/>
                      <a:gd name="connsiteY1" fmla="*/ 18326 h 260636"/>
                      <a:gd name="connsiteX2" fmla="*/ 18418 w 423534"/>
                      <a:gd name="connsiteY2" fmla="*/ 248012 h 260636"/>
                    </a:gdLst>
                    <a:ahLst/>
                    <a:cxnLst>
                      <a:cxn ang="0">
                        <a:pos x="connsiteX0" y="connsiteY0"/>
                      </a:cxn>
                      <a:cxn ang="0">
                        <a:pos x="connsiteX1" y="connsiteY1"/>
                      </a:cxn>
                      <a:cxn ang="0">
                        <a:pos x="connsiteX2" y="connsiteY2"/>
                      </a:cxn>
                    </a:cxnLst>
                    <a:rect l="l" t="t" r="r" b="b"/>
                    <a:pathLst>
                      <a:path w="423534" h="260636">
                        <a:moveTo>
                          <a:pt x="408558" y="247198"/>
                        </a:moveTo>
                        <a:cubicBezTo>
                          <a:pt x="408558" y="247198"/>
                          <a:pt x="419961" y="18326"/>
                          <a:pt x="213895" y="18326"/>
                        </a:cubicBezTo>
                        <a:cubicBezTo>
                          <a:pt x="7830" y="18326"/>
                          <a:pt x="18418" y="248012"/>
                          <a:pt x="18418" y="248012"/>
                        </a:cubicBezTo>
                      </a:path>
                    </a:pathLst>
                  </a:custGeom>
                  <a:noFill/>
                  <a:ln w="15875" cap="rnd">
                    <a:solidFill>
                      <a:schemeClr val="bg1"/>
                    </a:solidFill>
                    <a:prstDash val="solid"/>
                    <a:round/>
                  </a:ln>
                </p:spPr>
                <p:txBody>
                  <a:bodyPr rtlCol="0" anchor="ctr"/>
                  <a:lstStyle/>
                  <a:p>
                    <a:endParaRPr lang="de-DE"/>
                  </a:p>
                </p:txBody>
              </p:sp>
              <p:sp>
                <p:nvSpPr>
                  <p:cNvPr id="118" name="Freihandform: Form 131">
                    <a:extLst>
                      <a:ext uri="{FF2B5EF4-FFF2-40B4-BE49-F238E27FC236}">
                        <a16:creationId xmlns:a16="http://schemas.microsoft.com/office/drawing/2014/main" id="{ABED8F64-82CB-BB45-6CBC-3182FDC66EB7}"/>
                      </a:ext>
                    </a:extLst>
                  </p:cNvPr>
                  <p:cNvSpPr/>
                  <p:nvPr/>
                </p:nvSpPr>
                <p:spPr bwMode="gray">
                  <a:xfrm>
                    <a:off x="4395421" y="1937850"/>
                    <a:ext cx="269346" cy="61725"/>
                  </a:xfrm>
                  <a:custGeom>
                    <a:avLst/>
                    <a:gdLst>
                      <a:gd name="connsiteX0" fmla="*/ 18326 w 390954"/>
                      <a:gd name="connsiteY0" fmla="*/ 57685 h 89593"/>
                      <a:gd name="connsiteX1" fmla="*/ 59050 w 390954"/>
                      <a:gd name="connsiteY1" fmla="*/ 22662 h 89593"/>
                      <a:gd name="connsiteX2" fmla="*/ 145386 w 390954"/>
                      <a:gd name="connsiteY2" fmla="*/ 33251 h 89593"/>
                      <a:gd name="connsiteX3" fmla="*/ 261858 w 390954"/>
                      <a:gd name="connsiteY3" fmla="*/ 76419 h 89593"/>
                      <a:gd name="connsiteX4" fmla="*/ 379145 w 390954"/>
                      <a:gd name="connsiteY4" fmla="*/ 57685 h 89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954" h="89593">
                        <a:moveTo>
                          <a:pt x="18326" y="57685"/>
                        </a:moveTo>
                        <a:cubicBezTo>
                          <a:pt x="26471" y="41395"/>
                          <a:pt x="41946" y="28364"/>
                          <a:pt x="59050" y="22662"/>
                        </a:cubicBezTo>
                        <a:cubicBezTo>
                          <a:pt x="86743" y="12888"/>
                          <a:pt x="118508" y="21033"/>
                          <a:pt x="145386" y="33251"/>
                        </a:cubicBezTo>
                        <a:cubicBezTo>
                          <a:pt x="184482" y="51169"/>
                          <a:pt x="218690" y="72346"/>
                          <a:pt x="261858" y="76419"/>
                        </a:cubicBezTo>
                        <a:cubicBezTo>
                          <a:pt x="303397" y="81306"/>
                          <a:pt x="341678" y="76419"/>
                          <a:pt x="379145" y="57685"/>
                        </a:cubicBezTo>
                      </a:path>
                    </a:pathLst>
                  </a:custGeom>
                  <a:noFill/>
                  <a:ln w="15875" cap="rnd">
                    <a:solidFill>
                      <a:schemeClr val="bg1"/>
                    </a:solidFill>
                    <a:prstDash val="solid"/>
                    <a:round/>
                  </a:ln>
                </p:spPr>
                <p:txBody>
                  <a:bodyPr rtlCol="0" anchor="ctr"/>
                  <a:lstStyle/>
                  <a:p>
                    <a:endParaRPr lang="de-DE"/>
                  </a:p>
                </p:txBody>
              </p:sp>
              <p:sp>
                <p:nvSpPr>
                  <p:cNvPr id="119" name="Freihandform: Form 132">
                    <a:extLst>
                      <a:ext uri="{FF2B5EF4-FFF2-40B4-BE49-F238E27FC236}">
                        <a16:creationId xmlns:a16="http://schemas.microsoft.com/office/drawing/2014/main" id="{252CAD91-51C4-887D-DC3E-E1346A90BF39}"/>
                      </a:ext>
                    </a:extLst>
                  </p:cNvPr>
                  <p:cNvSpPr/>
                  <p:nvPr/>
                </p:nvSpPr>
                <p:spPr bwMode="gray">
                  <a:xfrm>
                    <a:off x="4442557" y="2237118"/>
                    <a:ext cx="179564" cy="89782"/>
                  </a:xfrm>
                  <a:custGeom>
                    <a:avLst/>
                    <a:gdLst>
                      <a:gd name="connsiteX0" fmla="*/ 243940 w 260636"/>
                      <a:gd name="connsiteY0" fmla="*/ 18326 h 130318"/>
                      <a:gd name="connsiteX1" fmla="*/ 131540 w 260636"/>
                      <a:gd name="connsiteY1" fmla="*/ 119323 h 130318"/>
                      <a:gd name="connsiteX2" fmla="*/ 18326 w 260636"/>
                      <a:gd name="connsiteY2" fmla="*/ 18326 h 130318"/>
                    </a:gdLst>
                    <a:ahLst/>
                    <a:cxnLst>
                      <a:cxn ang="0">
                        <a:pos x="connsiteX0" y="connsiteY0"/>
                      </a:cxn>
                      <a:cxn ang="0">
                        <a:pos x="connsiteX1" y="connsiteY1"/>
                      </a:cxn>
                      <a:cxn ang="0">
                        <a:pos x="connsiteX2" y="connsiteY2"/>
                      </a:cxn>
                    </a:cxnLst>
                    <a:rect l="l" t="t" r="r" b="b"/>
                    <a:pathLst>
                      <a:path w="260636" h="130318">
                        <a:moveTo>
                          <a:pt x="243940" y="18326"/>
                        </a:moveTo>
                        <a:lnTo>
                          <a:pt x="131540" y="119323"/>
                        </a:lnTo>
                        <a:lnTo>
                          <a:pt x="18326" y="18326"/>
                        </a:lnTo>
                      </a:path>
                    </a:pathLst>
                  </a:custGeom>
                  <a:noFill/>
                  <a:ln w="15875" cap="rnd">
                    <a:solidFill>
                      <a:schemeClr val="bg1"/>
                    </a:solidFill>
                    <a:prstDash val="solid"/>
                    <a:round/>
                  </a:ln>
                </p:spPr>
                <p:txBody>
                  <a:bodyPr rtlCol="0" anchor="ctr"/>
                  <a:lstStyle/>
                  <a:p>
                    <a:endParaRPr lang="de-DE"/>
                  </a:p>
                </p:txBody>
              </p:sp>
            </p:grpSp>
            <p:grpSp>
              <p:nvGrpSpPr>
                <p:cNvPr id="100" name="Gruppieren 99">
                  <a:extLst>
                    <a:ext uri="{FF2B5EF4-FFF2-40B4-BE49-F238E27FC236}">
                      <a16:creationId xmlns:a16="http://schemas.microsoft.com/office/drawing/2014/main" id="{3DC5796A-AC8E-6325-9A62-4D66DD6E731E}"/>
                    </a:ext>
                  </a:extLst>
                </p:cNvPr>
                <p:cNvGrpSpPr/>
                <p:nvPr/>
              </p:nvGrpSpPr>
              <p:grpSpPr>
                <a:xfrm>
                  <a:off x="5450867" y="2038928"/>
                  <a:ext cx="279527" cy="301927"/>
                  <a:chOff x="8136162" y="-564720"/>
                  <a:chExt cx="1184333" cy="1279240"/>
                </a:xfrm>
              </p:grpSpPr>
              <p:sp>
                <p:nvSpPr>
                  <p:cNvPr id="108" name="Freihandform: Form 121">
                    <a:extLst>
                      <a:ext uri="{FF2B5EF4-FFF2-40B4-BE49-F238E27FC236}">
                        <a16:creationId xmlns:a16="http://schemas.microsoft.com/office/drawing/2014/main" id="{6DF4EACC-3FD2-04E1-11CC-AEFE796141C3}"/>
                      </a:ext>
                    </a:extLst>
                  </p:cNvPr>
                  <p:cNvSpPr/>
                  <p:nvPr/>
                </p:nvSpPr>
                <p:spPr bwMode="gray">
                  <a:xfrm>
                    <a:off x="8862923" y="-175783"/>
                    <a:ext cx="457572" cy="886545"/>
                  </a:xfrm>
                  <a:custGeom>
                    <a:avLst/>
                    <a:gdLst>
                      <a:gd name="connsiteX0" fmla="*/ 51513 w 260636"/>
                      <a:gd name="connsiteY0" fmla="*/ 18326 h 504983"/>
                      <a:gd name="connsiteX1" fmla="*/ 62101 w 260636"/>
                      <a:gd name="connsiteY1" fmla="*/ 115250 h 504983"/>
                      <a:gd name="connsiteX2" fmla="*/ 34408 w 260636"/>
                      <a:gd name="connsiteY2" fmla="*/ 192627 h 504983"/>
                      <a:gd name="connsiteX3" fmla="*/ 18933 w 260636"/>
                      <a:gd name="connsiteY3" fmla="*/ 248826 h 504983"/>
                      <a:gd name="connsiteX4" fmla="*/ 19748 w 260636"/>
                      <a:gd name="connsiteY4" fmla="*/ 257786 h 504983"/>
                      <a:gd name="connsiteX5" fmla="*/ 30336 w 260636"/>
                      <a:gd name="connsiteY5" fmla="*/ 274890 h 504983"/>
                      <a:gd name="connsiteX6" fmla="*/ 36852 w 260636"/>
                      <a:gd name="connsiteY6" fmla="*/ 278148 h 504983"/>
                      <a:gd name="connsiteX7" fmla="*/ 149251 w 260636"/>
                      <a:gd name="connsiteY7" fmla="*/ 310728 h 504983"/>
                      <a:gd name="connsiteX8" fmla="*/ 192419 w 260636"/>
                      <a:gd name="connsiteY8" fmla="*/ 333533 h 504983"/>
                      <a:gd name="connsiteX9" fmla="*/ 237216 w 260636"/>
                      <a:gd name="connsiteY9" fmla="*/ 407652 h 504983"/>
                      <a:gd name="connsiteX10" fmla="*/ 248619 w 260636"/>
                      <a:gd name="connsiteY10" fmla="*/ 491544 h 50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36" h="504983">
                        <a:moveTo>
                          <a:pt x="51513" y="18326"/>
                        </a:moveTo>
                        <a:cubicBezTo>
                          <a:pt x="57214" y="50906"/>
                          <a:pt x="62101" y="88372"/>
                          <a:pt x="62101" y="115250"/>
                        </a:cubicBezTo>
                        <a:cubicBezTo>
                          <a:pt x="60472" y="146201"/>
                          <a:pt x="53142" y="169007"/>
                          <a:pt x="34408" y="192627"/>
                        </a:cubicBezTo>
                        <a:cubicBezTo>
                          <a:pt x="21376" y="208102"/>
                          <a:pt x="16490" y="228464"/>
                          <a:pt x="18933" y="248826"/>
                        </a:cubicBezTo>
                        <a:lnTo>
                          <a:pt x="19748" y="257786"/>
                        </a:lnTo>
                        <a:cubicBezTo>
                          <a:pt x="20562" y="265116"/>
                          <a:pt x="24635" y="271632"/>
                          <a:pt x="30336" y="274890"/>
                        </a:cubicBezTo>
                        <a:cubicBezTo>
                          <a:pt x="32780" y="276519"/>
                          <a:pt x="34408" y="277334"/>
                          <a:pt x="36852" y="278148"/>
                        </a:cubicBezTo>
                        <a:lnTo>
                          <a:pt x="149251" y="310728"/>
                        </a:lnTo>
                        <a:cubicBezTo>
                          <a:pt x="163098" y="313986"/>
                          <a:pt x="178573" y="321316"/>
                          <a:pt x="192419" y="333533"/>
                        </a:cubicBezTo>
                        <a:cubicBezTo>
                          <a:pt x="215225" y="352267"/>
                          <a:pt x="230700" y="379145"/>
                          <a:pt x="237216" y="407652"/>
                        </a:cubicBezTo>
                        <a:lnTo>
                          <a:pt x="248619" y="491544"/>
                        </a:lnTo>
                      </a:path>
                    </a:pathLst>
                  </a:custGeom>
                  <a:noFill/>
                  <a:ln w="15875" cap="rnd">
                    <a:solidFill>
                      <a:schemeClr val="bg1"/>
                    </a:solidFill>
                    <a:prstDash val="solid"/>
                    <a:round/>
                  </a:ln>
                </p:spPr>
                <p:txBody>
                  <a:bodyPr rtlCol="0" anchor="ctr"/>
                  <a:lstStyle/>
                  <a:p>
                    <a:endParaRPr lang="de-DE"/>
                  </a:p>
                </p:txBody>
              </p:sp>
              <p:sp>
                <p:nvSpPr>
                  <p:cNvPr id="109" name="Freihandform: Form 122">
                    <a:extLst>
                      <a:ext uri="{FF2B5EF4-FFF2-40B4-BE49-F238E27FC236}">
                        <a16:creationId xmlns:a16="http://schemas.microsoft.com/office/drawing/2014/main" id="{17F67364-F3EF-7EFE-418F-15F3BA55643D}"/>
                      </a:ext>
                    </a:extLst>
                  </p:cNvPr>
                  <p:cNvSpPr/>
                  <p:nvPr/>
                </p:nvSpPr>
                <p:spPr bwMode="gray">
                  <a:xfrm>
                    <a:off x="8700979" y="-564720"/>
                    <a:ext cx="557668" cy="786453"/>
                  </a:xfrm>
                  <a:custGeom>
                    <a:avLst/>
                    <a:gdLst>
                      <a:gd name="connsiteX0" fmla="*/ 18326 w 317650"/>
                      <a:gd name="connsiteY0" fmla="*/ 18326 h 447969"/>
                      <a:gd name="connsiteX1" fmla="*/ 180409 w 317650"/>
                      <a:gd name="connsiteY1" fmla="*/ 116065 h 447969"/>
                      <a:gd name="connsiteX2" fmla="*/ 200772 w 317650"/>
                      <a:gd name="connsiteY2" fmla="*/ 202401 h 447969"/>
                      <a:gd name="connsiteX3" fmla="*/ 227650 w 317650"/>
                      <a:gd name="connsiteY3" fmla="*/ 320502 h 447969"/>
                      <a:gd name="connsiteX4" fmla="*/ 299325 w 317650"/>
                      <a:gd name="connsiteY4" fmla="*/ 371000 h 447969"/>
                      <a:gd name="connsiteX5" fmla="*/ 163305 w 317650"/>
                      <a:gd name="connsiteY5" fmla="*/ 428829 h 44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650" h="447969">
                        <a:moveTo>
                          <a:pt x="18326" y="18326"/>
                        </a:moveTo>
                        <a:cubicBezTo>
                          <a:pt x="84300" y="18326"/>
                          <a:pt x="152717" y="54978"/>
                          <a:pt x="180409" y="116065"/>
                        </a:cubicBezTo>
                        <a:cubicBezTo>
                          <a:pt x="192627" y="142943"/>
                          <a:pt x="197514" y="173079"/>
                          <a:pt x="200772" y="202401"/>
                        </a:cubicBezTo>
                        <a:cubicBezTo>
                          <a:pt x="205659" y="243940"/>
                          <a:pt x="208102" y="283035"/>
                          <a:pt x="227650" y="320502"/>
                        </a:cubicBezTo>
                        <a:cubicBezTo>
                          <a:pt x="242311" y="347380"/>
                          <a:pt x="264302" y="366927"/>
                          <a:pt x="299325" y="371000"/>
                        </a:cubicBezTo>
                        <a:cubicBezTo>
                          <a:pt x="299325" y="371000"/>
                          <a:pt x="256157" y="444304"/>
                          <a:pt x="163305" y="428829"/>
                        </a:cubicBezTo>
                      </a:path>
                    </a:pathLst>
                  </a:custGeom>
                  <a:noFill/>
                  <a:ln w="15875" cap="rnd">
                    <a:solidFill>
                      <a:schemeClr val="bg1"/>
                    </a:solidFill>
                    <a:prstDash val="solid"/>
                    <a:round/>
                  </a:ln>
                </p:spPr>
                <p:txBody>
                  <a:bodyPr rtlCol="0" anchor="ctr"/>
                  <a:lstStyle/>
                  <a:p>
                    <a:endParaRPr lang="de-DE"/>
                  </a:p>
                </p:txBody>
              </p:sp>
              <p:sp>
                <p:nvSpPr>
                  <p:cNvPr id="110" name="Freihandform: Form 123">
                    <a:extLst>
                      <a:ext uri="{FF2B5EF4-FFF2-40B4-BE49-F238E27FC236}">
                        <a16:creationId xmlns:a16="http://schemas.microsoft.com/office/drawing/2014/main" id="{F432576A-0156-B43D-8DA2-46EABF6FB891}"/>
                      </a:ext>
                    </a:extLst>
                  </p:cNvPr>
                  <p:cNvSpPr/>
                  <p:nvPr/>
                </p:nvSpPr>
                <p:spPr bwMode="gray">
                  <a:xfrm>
                    <a:off x="8207657" y="-564720"/>
                    <a:ext cx="557668" cy="786453"/>
                  </a:xfrm>
                  <a:custGeom>
                    <a:avLst/>
                    <a:gdLst>
                      <a:gd name="connsiteX0" fmla="*/ 299325 w 317650"/>
                      <a:gd name="connsiteY0" fmla="*/ 18326 h 447969"/>
                      <a:gd name="connsiteX1" fmla="*/ 137241 w 317650"/>
                      <a:gd name="connsiteY1" fmla="*/ 116065 h 447969"/>
                      <a:gd name="connsiteX2" fmla="*/ 116879 w 317650"/>
                      <a:gd name="connsiteY2" fmla="*/ 202401 h 447969"/>
                      <a:gd name="connsiteX3" fmla="*/ 90001 w 317650"/>
                      <a:gd name="connsiteY3" fmla="*/ 320502 h 447969"/>
                      <a:gd name="connsiteX4" fmla="*/ 18326 w 317650"/>
                      <a:gd name="connsiteY4" fmla="*/ 371000 h 447969"/>
                      <a:gd name="connsiteX5" fmla="*/ 154346 w 317650"/>
                      <a:gd name="connsiteY5" fmla="*/ 428829 h 44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650" h="447969">
                        <a:moveTo>
                          <a:pt x="299325" y="18326"/>
                        </a:moveTo>
                        <a:cubicBezTo>
                          <a:pt x="233351" y="18326"/>
                          <a:pt x="164934" y="54978"/>
                          <a:pt x="137241" y="116065"/>
                        </a:cubicBezTo>
                        <a:cubicBezTo>
                          <a:pt x="125024" y="142943"/>
                          <a:pt x="120137" y="173079"/>
                          <a:pt x="116879" y="202401"/>
                        </a:cubicBezTo>
                        <a:cubicBezTo>
                          <a:pt x="111992" y="243940"/>
                          <a:pt x="109549" y="283035"/>
                          <a:pt x="90001" y="320502"/>
                        </a:cubicBezTo>
                        <a:cubicBezTo>
                          <a:pt x="75340" y="347380"/>
                          <a:pt x="53349" y="366927"/>
                          <a:pt x="18326" y="371000"/>
                        </a:cubicBezTo>
                        <a:cubicBezTo>
                          <a:pt x="18326" y="371000"/>
                          <a:pt x="61494" y="444304"/>
                          <a:pt x="154346" y="428829"/>
                        </a:cubicBezTo>
                      </a:path>
                    </a:pathLst>
                  </a:custGeom>
                  <a:noFill/>
                  <a:ln w="15875" cap="rnd">
                    <a:solidFill>
                      <a:schemeClr val="bg1"/>
                    </a:solidFill>
                    <a:prstDash val="solid"/>
                    <a:round/>
                  </a:ln>
                </p:spPr>
                <p:txBody>
                  <a:bodyPr rtlCol="0" anchor="ctr"/>
                  <a:lstStyle/>
                  <a:p>
                    <a:endParaRPr lang="de-DE"/>
                  </a:p>
                </p:txBody>
              </p:sp>
              <p:sp>
                <p:nvSpPr>
                  <p:cNvPr id="111" name="Freihandform: Form 124">
                    <a:extLst>
                      <a:ext uri="{FF2B5EF4-FFF2-40B4-BE49-F238E27FC236}">
                        <a16:creationId xmlns:a16="http://schemas.microsoft.com/office/drawing/2014/main" id="{1ED376D7-E29C-D683-DAE2-2ED97DD1EA4E}"/>
                      </a:ext>
                    </a:extLst>
                  </p:cNvPr>
                  <p:cNvSpPr/>
                  <p:nvPr/>
                </p:nvSpPr>
                <p:spPr bwMode="gray">
                  <a:xfrm>
                    <a:off x="8519379" y="274641"/>
                    <a:ext cx="414674" cy="185889"/>
                  </a:xfrm>
                  <a:custGeom>
                    <a:avLst/>
                    <a:gdLst>
                      <a:gd name="connsiteX0" fmla="*/ 18326 w 236201"/>
                      <a:gd name="connsiteY0" fmla="*/ 18326 h 105883"/>
                      <a:gd name="connsiteX1" fmla="*/ 121766 w 236201"/>
                      <a:gd name="connsiteY1" fmla="*/ 95702 h 105883"/>
                      <a:gd name="connsiteX2" fmla="*/ 225206 w 236201"/>
                      <a:gd name="connsiteY2" fmla="*/ 18326 h 105883"/>
                    </a:gdLst>
                    <a:ahLst/>
                    <a:cxnLst>
                      <a:cxn ang="0">
                        <a:pos x="connsiteX0" y="connsiteY0"/>
                      </a:cxn>
                      <a:cxn ang="0">
                        <a:pos x="connsiteX1" y="connsiteY1"/>
                      </a:cxn>
                      <a:cxn ang="0">
                        <a:pos x="connsiteX2" y="connsiteY2"/>
                      </a:cxn>
                    </a:cxnLst>
                    <a:rect l="l" t="t" r="r" b="b"/>
                    <a:pathLst>
                      <a:path w="236201" h="105883">
                        <a:moveTo>
                          <a:pt x="18326" y="18326"/>
                        </a:moveTo>
                        <a:lnTo>
                          <a:pt x="121766" y="95702"/>
                        </a:lnTo>
                        <a:lnTo>
                          <a:pt x="225206" y="18326"/>
                        </a:lnTo>
                      </a:path>
                    </a:pathLst>
                  </a:custGeom>
                  <a:noFill/>
                  <a:ln w="15875" cap="rnd">
                    <a:solidFill>
                      <a:schemeClr val="bg1"/>
                    </a:solidFill>
                    <a:prstDash val="solid"/>
                    <a:round/>
                  </a:ln>
                </p:spPr>
                <p:txBody>
                  <a:bodyPr rtlCol="0" anchor="ctr"/>
                  <a:lstStyle/>
                  <a:p>
                    <a:endParaRPr lang="de-DE"/>
                  </a:p>
                </p:txBody>
              </p:sp>
              <p:sp>
                <p:nvSpPr>
                  <p:cNvPr id="112" name="Freihandform: Form 125">
                    <a:extLst>
                      <a:ext uri="{FF2B5EF4-FFF2-40B4-BE49-F238E27FC236}">
                        <a16:creationId xmlns:a16="http://schemas.microsoft.com/office/drawing/2014/main" id="{DA8DAAB4-6789-FD27-AC1C-B5B167394AFF}"/>
                      </a:ext>
                    </a:extLst>
                  </p:cNvPr>
                  <p:cNvSpPr/>
                  <p:nvPr/>
                </p:nvSpPr>
                <p:spPr bwMode="gray">
                  <a:xfrm>
                    <a:off x="8136162" y="-343616"/>
                    <a:ext cx="843650" cy="1058136"/>
                  </a:xfrm>
                  <a:custGeom>
                    <a:avLst/>
                    <a:gdLst>
                      <a:gd name="connsiteX0" fmla="*/ 18326 w 480548"/>
                      <a:gd name="connsiteY0" fmla="*/ 587143 h 602722"/>
                      <a:gd name="connsiteX1" fmla="*/ 29729 w 480548"/>
                      <a:gd name="connsiteY1" fmla="*/ 503250 h 602722"/>
                      <a:gd name="connsiteX2" fmla="*/ 74526 w 480548"/>
                      <a:gd name="connsiteY2" fmla="*/ 429132 h 602722"/>
                      <a:gd name="connsiteX3" fmla="*/ 117694 w 480548"/>
                      <a:gd name="connsiteY3" fmla="*/ 406326 h 602722"/>
                      <a:gd name="connsiteX4" fmla="*/ 230093 w 480548"/>
                      <a:gd name="connsiteY4" fmla="*/ 373747 h 602722"/>
                      <a:gd name="connsiteX5" fmla="*/ 236609 w 480548"/>
                      <a:gd name="connsiteY5" fmla="*/ 370489 h 602722"/>
                      <a:gd name="connsiteX6" fmla="*/ 247198 w 480548"/>
                      <a:gd name="connsiteY6" fmla="*/ 353384 h 602722"/>
                      <a:gd name="connsiteX7" fmla="*/ 248012 w 480548"/>
                      <a:gd name="connsiteY7" fmla="*/ 344425 h 602722"/>
                      <a:gd name="connsiteX8" fmla="*/ 232537 w 480548"/>
                      <a:gd name="connsiteY8" fmla="*/ 288225 h 602722"/>
                      <a:gd name="connsiteX9" fmla="*/ 204844 w 480548"/>
                      <a:gd name="connsiteY9" fmla="*/ 210849 h 602722"/>
                      <a:gd name="connsiteX10" fmla="*/ 217876 w 480548"/>
                      <a:gd name="connsiteY10" fmla="*/ 96820 h 602722"/>
                      <a:gd name="connsiteX11" fmla="*/ 275705 w 480548"/>
                      <a:gd name="connsiteY11" fmla="*/ 23516 h 602722"/>
                      <a:gd name="connsiteX12" fmla="*/ 275705 w 480548"/>
                      <a:gd name="connsiteY12" fmla="*/ 23516 h 602722"/>
                      <a:gd name="connsiteX13" fmla="*/ 346565 w 480548"/>
                      <a:gd name="connsiteY13" fmla="*/ 39806 h 602722"/>
                      <a:gd name="connsiteX14" fmla="*/ 346565 w 480548"/>
                      <a:gd name="connsiteY14" fmla="*/ 40620 h 602722"/>
                      <a:gd name="connsiteX15" fmla="*/ 380774 w 480548"/>
                      <a:gd name="connsiteY15" fmla="*/ 86232 h 602722"/>
                      <a:gd name="connsiteX16" fmla="*/ 464666 w 480548"/>
                      <a:gd name="connsiteY16" fmla="*/ 113924 h 60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0548" h="602722">
                        <a:moveTo>
                          <a:pt x="18326" y="587143"/>
                        </a:moveTo>
                        <a:lnTo>
                          <a:pt x="29729" y="503250"/>
                        </a:lnTo>
                        <a:cubicBezTo>
                          <a:pt x="35430" y="473929"/>
                          <a:pt x="50906" y="447865"/>
                          <a:pt x="74526" y="429132"/>
                        </a:cubicBezTo>
                        <a:cubicBezTo>
                          <a:pt x="89186" y="416914"/>
                          <a:pt x="103847" y="409584"/>
                          <a:pt x="117694" y="406326"/>
                        </a:cubicBezTo>
                        <a:lnTo>
                          <a:pt x="230093" y="373747"/>
                        </a:lnTo>
                        <a:cubicBezTo>
                          <a:pt x="232537" y="372932"/>
                          <a:pt x="234980" y="372118"/>
                          <a:pt x="236609" y="370489"/>
                        </a:cubicBezTo>
                        <a:cubicBezTo>
                          <a:pt x="242311" y="366416"/>
                          <a:pt x="246383" y="359900"/>
                          <a:pt x="247198" y="353384"/>
                        </a:cubicBezTo>
                        <a:lnTo>
                          <a:pt x="248012" y="344425"/>
                        </a:lnTo>
                        <a:cubicBezTo>
                          <a:pt x="250455" y="324063"/>
                          <a:pt x="244754" y="304515"/>
                          <a:pt x="232537" y="288225"/>
                        </a:cubicBezTo>
                        <a:cubicBezTo>
                          <a:pt x="213803" y="264605"/>
                          <a:pt x="206473" y="240985"/>
                          <a:pt x="204844" y="210849"/>
                        </a:cubicBezTo>
                        <a:cubicBezTo>
                          <a:pt x="204844" y="179084"/>
                          <a:pt x="211360" y="132658"/>
                          <a:pt x="217876" y="96820"/>
                        </a:cubicBezTo>
                        <a:cubicBezTo>
                          <a:pt x="223577" y="64241"/>
                          <a:pt x="245568" y="36548"/>
                          <a:pt x="275705" y="23516"/>
                        </a:cubicBezTo>
                        <a:lnTo>
                          <a:pt x="275705" y="23516"/>
                        </a:lnTo>
                        <a:cubicBezTo>
                          <a:pt x="300139" y="12928"/>
                          <a:pt x="329461" y="18629"/>
                          <a:pt x="346565" y="39806"/>
                        </a:cubicBezTo>
                        <a:cubicBezTo>
                          <a:pt x="346565" y="39806"/>
                          <a:pt x="346565" y="39806"/>
                          <a:pt x="346565" y="40620"/>
                        </a:cubicBezTo>
                        <a:cubicBezTo>
                          <a:pt x="358782" y="55281"/>
                          <a:pt x="366927" y="72386"/>
                          <a:pt x="380774" y="86232"/>
                        </a:cubicBezTo>
                        <a:cubicBezTo>
                          <a:pt x="401951" y="108223"/>
                          <a:pt x="434530" y="118811"/>
                          <a:pt x="464666" y="113924"/>
                        </a:cubicBezTo>
                      </a:path>
                    </a:pathLst>
                  </a:custGeom>
                  <a:noFill/>
                  <a:ln w="15875" cap="rnd">
                    <a:solidFill>
                      <a:schemeClr val="bg1"/>
                    </a:solidFill>
                    <a:prstDash val="solid"/>
                    <a:round/>
                  </a:ln>
                </p:spPr>
                <p:txBody>
                  <a:bodyPr rtlCol="0" anchor="ctr"/>
                  <a:lstStyle/>
                  <a:p>
                    <a:endParaRPr lang="de-DE"/>
                  </a:p>
                </p:txBody>
              </p:sp>
              <p:sp>
                <p:nvSpPr>
                  <p:cNvPr id="113" name="Freihandform: Form 126">
                    <a:extLst>
                      <a:ext uri="{FF2B5EF4-FFF2-40B4-BE49-F238E27FC236}">
                        <a16:creationId xmlns:a16="http://schemas.microsoft.com/office/drawing/2014/main" id="{961F57C3-A739-030E-0F4E-68C6DE187EFB}"/>
                      </a:ext>
                    </a:extLst>
                  </p:cNvPr>
                  <p:cNvSpPr/>
                  <p:nvPr/>
                </p:nvSpPr>
                <p:spPr bwMode="gray">
                  <a:xfrm>
                    <a:off x="8662370" y="-438888"/>
                    <a:ext cx="328880" cy="228785"/>
                  </a:xfrm>
                  <a:custGeom>
                    <a:avLst/>
                    <a:gdLst>
                      <a:gd name="connsiteX0" fmla="*/ 18326 w 187332"/>
                      <a:gd name="connsiteY0" fmla="*/ 18326 h 130318"/>
                      <a:gd name="connsiteX1" fmla="*/ 84300 w 187332"/>
                      <a:gd name="connsiteY1" fmla="*/ 51720 h 130318"/>
                      <a:gd name="connsiteX2" fmla="*/ 117694 w 187332"/>
                      <a:gd name="connsiteY2" fmla="*/ 102218 h 130318"/>
                      <a:gd name="connsiteX3" fmla="*/ 173894 w 187332"/>
                      <a:gd name="connsiteY3" fmla="*/ 116879 h 130318"/>
                    </a:gdLst>
                    <a:ahLst/>
                    <a:cxnLst>
                      <a:cxn ang="0">
                        <a:pos x="connsiteX0" y="connsiteY0"/>
                      </a:cxn>
                      <a:cxn ang="0">
                        <a:pos x="connsiteX1" y="connsiteY1"/>
                      </a:cxn>
                      <a:cxn ang="0">
                        <a:pos x="connsiteX2" y="connsiteY2"/>
                      </a:cxn>
                      <a:cxn ang="0">
                        <a:pos x="connsiteX3" y="connsiteY3"/>
                      </a:cxn>
                    </a:cxnLst>
                    <a:rect l="l" t="t" r="r" b="b"/>
                    <a:pathLst>
                      <a:path w="187332" h="130318">
                        <a:moveTo>
                          <a:pt x="18326" y="18326"/>
                        </a:moveTo>
                        <a:cubicBezTo>
                          <a:pt x="43575" y="18326"/>
                          <a:pt x="68824" y="31358"/>
                          <a:pt x="84300" y="51720"/>
                        </a:cubicBezTo>
                        <a:cubicBezTo>
                          <a:pt x="96517" y="68010"/>
                          <a:pt x="103033" y="87558"/>
                          <a:pt x="117694" y="102218"/>
                        </a:cubicBezTo>
                        <a:cubicBezTo>
                          <a:pt x="132355" y="116065"/>
                          <a:pt x="154346" y="121766"/>
                          <a:pt x="173894" y="116879"/>
                        </a:cubicBezTo>
                      </a:path>
                    </a:pathLst>
                  </a:custGeom>
                  <a:noFill/>
                  <a:ln w="15875" cap="rnd">
                    <a:solidFill>
                      <a:schemeClr val="bg1"/>
                    </a:solidFill>
                    <a:prstDash val="solid"/>
                    <a:round/>
                  </a:ln>
                </p:spPr>
                <p:txBody>
                  <a:bodyPr rtlCol="0" anchor="ctr"/>
                  <a:lstStyle/>
                  <a:p>
                    <a:endParaRPr lang="de-DE"/>
                  </a:p>
                </p:txBody>
              </p:sp>
            </p:grpSp>
            <p:grpSp>
              <p:nvGrpSpPr>
                <p:cNvPr id="101" name="Gruppieren 100">
                  <a:extLst>
                    <a:ext uri="{FF2B5EF4-FFF2-40B4-BE49-F238E27FC236}">
                      <a16:creationId xmlns:a16="http://schemas.microsoft.com/office/drawing/2014/main" id="{5038D165-7504-7137-467F-F245EB4FCC8C}"/>
                    </a:ext>
                  </a:extLst>
                </p:cNvPr>
                <p:cNvGrpSpPr/>
                <p:nvPr/>
              </p:nvGrpSpPr>
              <p:grpSpPr bwMode="gray">
                <a:xfrm>
                  <a:off x="4407394" y="2056617"/>
                  <a:ext cx="264696" cy="284238"/>
                  <a:chOff x="4252839" y="1875184"/>
                  <a:chExt cx="560123" cy="601477"/>
                </a:xfrm>
              </p:grpSpPr>
              <p:sp>
                <p:nvSpPr>
                  <p:cNvPr id="102" name="Freihandform: Form 115">
                    <a:extLst>
                      <a:ext uri="{FF2B5EF4-FFF2-40B4-BE49-F238E27FC236}">
                        <a16:creationId xmlns:a16="http://schemas.microsoft.com/office/drawing/2014/main" id="{CA54023A-CE23-E8DD-0C20-26EB4DE22C83}"/>
                      </a:ext>
                    </a:extLst>
                  </p:cNvPr>
                  <p:cNvSpPr/>
                  <p:nvPr/>
                </p:nvSpPr>
                <p:spPr bwMode="gray">
                  <a:xfrm>
                    <a:off x="4472297" y="2326900"/>
                    <a:ext cx="117839" cy="61725"/>
                  </a:xfrm>
                  <a:custGeom>
                    <a:avLst/>
                    <a:gdLst>
                      <a:gd name="connsiteX0" fmla="*/ 158418 w 171042"/>
                      <a:gd name="connsiteY0" fmla="*/ 18326 h 89593"/>
                      <a:gd name="connsiteX1" fmla="*/ 88372 w 171042"/>
                      <a:gd name="connsiteY1" fmla="*/ 71268 h 89593"/>
                      <a:gd name="connsiteX2" fmla="*/ 18326 w 171042"/>
                      <a:gd name="connsiteY2" fmla="*/ 18326 h 89593"/>
                    </a:gdLst>
                    <a:ahLst/>
                    <a:cxnLst>
                      <a:cxn ang="0">
                        <a:pos x="connsiteX0" y="connsiteY0"/>
                      </a:cxn>
                      <a:cxn ang="0">
                        <a:pos x="connsiteX1" y="connsiteY1"/>
                      </a:cxn>
                      <a:cxn ang="0">
                        <a:pos x="connsiteX2" y="connsiteY2"/>
                      </a:cxn>
                    </a:cxnLst>
                    <a:rect l="l" t="t" r="r" b="b"/>
                    <a:pathLst>
                      <a:path w="171042" h="89593">
                        <a:moveTo>
                          <a:pt x="158418" y="18326"/>
                        </a:moveTo>
                        <a:lnTo>
                          <a:pt x="88372" y="71268"/>
                        </a:lnTo>
                        <a:lnTo>
                          <a:pt x="18326" y="18326"/>
                        </a:lnTo>
                      </a:path>
                    </a:pathLst>
                  </a:custGeom>
                  <a:noFill/>
                  <a:ln w="15875" cap="rnd">
                    <a:solidFill>
                      <a:schemeClr val="bg1"/>
                    </a:solidFill>
                    <a:prstDash val="solid"/>
                    <a:round/>
                  </a:ln>
                </p:spPr>
                <p:txBody>
                  <a:bodyPr rtlCol="0" anchor="ctr"/>
                  <a:lstStyle/>
                  <a:p>
                    <a:endParaRPr lang="de-DE"/>
                  </a:p>
                </p:txBody>
              </p:sp>
              <p:sp>
                <p:nvSpPr>
                  <p:cNvPr id="103" name="Freihandform: Form 116">
                    <a:extLst>
                      <a:ext uri="{FF2B5EF4-FFF2-40B4-BE49-F238E27FC236}">
                        <a16:creationId xmlns:a16="http://schemas.microsoft.com/office/drawing/2014/main" id="{1BD812F8-D255-404B-9262-31677ADE2B0E}"/>
                      </a:ext>
                    </a:extLst>
                  </p:cNvPr>
                  <p:cNvSpPr/>
                  <p:nvPr/>
                </p:nvSpPr>
                <p:spPr bwMode="gray">
                  <a:xfrm>
                    <a:off x="4606690" y="2045490"/>
                    <a:ext cx="206272" cy="431171"/>
                  </a:xfrm>
                  <a:custGeom>
                    <a:avLst/>
                    <a:gdLst>
                      <a:gd name="connsiteX0" fmla="*/ 81042 w 342085"/>
                      <a:gd name="connsiteY0" fmla="*/ 725303 h 741185"/>
                      <a:gd name="connsiteX1" fmla="*/ 325389 w 342085"/>
                      <a:gd name="connsiteY1" fmla="*/ 674804 h 741185"/>
                      <a:gd name="connsiteX2" fmla="*/ 292809 w 342085"/>
                      <a:gd name="connsiteY2" fmla="*/ 512721 h 741185"/>
                      <a:gd name="connsiteX3" fmla="*/ 238238 w 342085"/>
                      <a:gd name="connsiteY3" fmla="*/ 421498 h 741185"/>
                      <a:gd name="connsiteX4" fmla="*/ 184482 w 342085"/>
                      <a:gd name="connsiteY4" fmla="*/ 392991 h 741185"/>
                      <a:gd name="connsiteX5" fmla="*/ 46019 w 342085"/>
                      <a:gd name="connsiteY5" fmla="*/ 353081 h 741185"/>
                      <a:gd name="connsiteX6" fmla="*/ 37874 w 342085"/>
                      <a:gd name="connsiteY6" fmla="*/ 349009 h 741185"/>
                      <a:gd name="connsiteX7" fmla="*/ 24842 w 342085"/>
                      <a:gd name="connsiteY7" fmla="*/ 327832 h 741185"/>
                      <a:gd name="connsiteX8" fmla="*/ 18326 w 342085"/>
                      <a:gd name="connsiteY8" fmla="*/ 273261 h 741185"/>
                      <a:gd name="connsiteX9" fmla="*/ 99775 w 342085"/>
                      <a:gd name="connsiteY9" fmla="*/ 146201 h 741185"/>
                      <a:gd name="connsiteX10" fmla="*/ 143757 w 342085"/>
                      <a:gd name="connsiteY10" fmla="*/ 81856 h 741185"/>
                      <a:gd name="connsiteX11" fmla="*/ 105476 w 342085"/>
                      <a:gd name="connsiteY11" fmla="*/ 18326 h 741185"/>
                      <a:gd name="connsiteX0" fmla="*/ 307063 w 307064"/>
                      <a:gd name="connsiteY0" fmla="*/ 656478 h 656478"/>
                      <a:gd name="connsiteX1" fmla="*/ 274483 w 307064"/>
                      <a:gd name="connsiteY1" fmla="*/ 494395 h 656478"/>
                      <a:gd name="connsiteX2" fmla="*/ 219912 w 307064"/>
                      <a:gd name="connsiteY2" fmla="*/ 403172 h 656478"/>
                      <a:gd name="connsiteX3" fmla="*/ 166156 w 307064"/>
                      <a:gd name="connsiteY3" fmla="*/ 374665 h 656478"/>
                      <a:gd name="connsiteX4" fmla="*/ 27693 w 307064"/>
                      <a:gd name="connsiteY4" fmla="*/ 334755 h 656478"/>
                      <a:gd name="connsiteX5" fmla="*/ 19548 w 307064"/>
                      <a:gd name="connsiteY5" fmla="*/ 330683 h 656478"/>
                      <a:gd name="connsiteX6" fmla="*/ 6516 w 307064"/>
                      <a:gd name="connsiteY6" fmla="*/ 309506 h 656478"/>
                      <a:gd name="connsiteX7" fmla="*/ 0 w 307064"/>
                      <a:gd name="connsiteY7" fmla="*/ 254935 h 656478"/>
                      <a:gd name="connsiteX8" fmla="*/ 81449 w 307064"/>
                      <a:gd name="connsiteY8" fmla="*/ 127875 h 656478"/>
                      <a:gd name="connsiteX9" fmla="*/ 125431 w 307064"/>
                      <a:gd name="connsiteY9" fmla="*/ 63530 h 656478"/>
                      <a:gd name="connsiteX10" fmla="*/ 87150 w 307064"/>
                      <a:gd name="connsiteY10" fmla="*/ 0 h 656478"/>
                      <a:gd name="connsiteX0" fmla="*/ 299404 w 299404"/>
                      <a:gd name="connsiteY0" fmla="*/ 625842 h 625842"/>
                      <a:gd name="connsiteX1" fmla="*/ 274483 w 299404"/>
                      <a:gd name="connsiteY1" fmla="*/ 494395 h 625842"/>
                      <a:gd name="connsiteX2" fmla="*/ 219912 w 299404"/>
                      <a:gd name="connsiteY2" fmla="*/ 403172 h 625842"/>
                      <a:gd name="connsiteX3" fmla="*/ 166156 w 299404"/>
                      <a:gd name="connsiteY3" fmla="*/ 374665 h 625842"/>
                      <a:gd name="connsiteX4" fmla="*/ 27693 w 299404"/>
                      <a:gd name="connsiteY4" fmla="*/ 334755 h 625842"/>
                      <a:gd name="connsiteX5" fmla="*/ 19548 w 299404"/>
                      <a:gd name="connsiteY5" fmla="*/ 330683 h 625842"/>
                      <a:gd name="connsiteX6" fmla="*/ 6516 w 299404"/>
                      <a:gd name="connsiteY6" fmla="*/ 309506 h 625842"/>
                      <a:gd name="connsiteX7" fmla="*/ 0 w 299404"/>
                      <a:gd name="connsiteY7" fmla="*/ 254935 h 625842"/>
                      <a:gd name="connsiteX8" fmla="*/ 81449 w 299404"/>
                      <a:gd name="connsiteY8" fmla="*/ 127875 h 625842"/>
                      <a:gd name="connsiteX9" fmla="*/ 125431 w 299404"/>
                      <a:gd name="connsiteY9" fmla="*/ 63530 h 625842"/>
                      <a:gd name="connsiteX10" fmla="*/ 87150 w 299404"/>
                      <a:gd name="connsiteY10" fmla="*/ 0 h 62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404" h="625842">
                        <a:moveTo>
                          <a:pt x="299404" y="625842"/>
                        </a:moveTo>
                        <a:lnTo>
                          <a:pt x="274483" y="494395"/>
                        </a:lnTo>
                        <a:cubicBezTo>
                          <a:pt x="267153" y="458557"/>
                          <a:pt x="247605" y="425978"/>
                          <a:pt x="219912" y="403172"/>
                        </a:cubicBezTo>
                        <a:cubicBezTo>
                          <a:pt x="201993" y="388511"/>
                          <a:pt x="184075" y="378738"/>
                          <a:pt x="166156" y="374665"/>
                        </a:cubicBezTo>
                        <a:lnTo>
                          <a:pt x="27693" y="334755"/>
                        </a:lnTo>
                        <a:cubicBezTo>
                          <a:pt x="24435" y="333941"/>
                          <a:pt x="21991" y="332312"/>
                          <a:pt x="19548" y="330683"/>
                        </a:cubicBezTo>
                        <a:cubicBezTo>
                          <a:pt x="12217" y="325796"/>
                          <a:pt x="7330" y="317651"/>
                          <a:pt x="6516" y="309506"/>
                        </a:cubicBezTo>
                        <a:lnTo>
                          <a:pt x="0" y="254935"/>
                        </a:lnTo>
                        <a:cubicBezTo>
                          <a:pt x="39096" y="224799"/>
                          <a:pt x="67603" y="180002"/>
                          <a:pt x="81449" y="127875"/>
                        </a:cubicBezTo>
                        <a:cubicBezTo>
                          <a:pt x="105884" y="125431"/>
                          <a:pt x="125431" y="98553"/>
                          <a:pt x="125431" y="63530"/>
                        </a:cubicBezTo>
                        <a:cubicBezTo>
                          <a:pt x="125431" y="31765"/>
                          <a:pt x="109142" y="5701"/>
                          <a:pt x="87150" y="0"/>
                        </a:cubicBezTo>
                      </a:path>
                    </a:pathLst>
                  </a:custGeom>
                  <a:noFill/>
                  <a:ln w="15875" cap="rnd">
                    <a:solidFill>
                      <a:schemeClr val="bg1"/>
                    </a:solidFill>
                    <a:prstDash val="solid"/>
                    <a:round/>
                  </a:ln>
                </p:spPr>
                <p:txBody>
                  <a:bodyPr rtlCol="0" anchor="ctr"/>
                  <a:lstStyle/>
                  <a:p>
                    <a:endParaRPr lang="de-DE"/>
                  </a:p>
                </p:txBody>
              </p:sp>
              <p:sp>
                <p:nvSpPr>
                  <p:cNvPr id="104" name="Freihandform: Form 117">
                    <a:extLst>
                      <a:ext uri="{FF2B5EF4-FFF2-40B4-BE49-F238E27FC236}">
                        <a16:creationId xmlns:a16="http://schemas.microsoft.com/office/drawing/2014/main" id="{BD484038-AC2B-C56C-829C-6D52C2D878F9}"/>
                      </a:ext>
                    </a:extLst>
                  </p:cNvPr>
                  <p:cNvSpPr/>
                  <p:nvPr/>
                </p:nvSpPr>
                <p:spPr bwMode="gray">
                  <a:xfrm>
                    <a:off x="4252839" y="2045490"/>
                    <a:ext cx="205712" cy="427972"/>
                  </a:xfrm>
                  <a:custGeom>
                    <a:avLst/>
                    <a:gdLst>
                      <a:gd name="connsiteX0" fmla="*/ 236609 w 342085"/>
                      <a:gd name="connsiteY0" fmla="*/ 18326 h 733040"/>
                      <a:gd name="connsiteX1" fmla="*/ 199957 w 342085"/>
                      <a:gd name="connsiteY1" fmla="*/ 81042 h 733040"/>
                      <a:gd name="connsiteX2" fmla="*/ 243125 w 342085"/>
                      <a:gd name="connsiteY2" fmla="*/ 145386 h 733040"/>
                      <a:gd name="connsiteX3" fmla="*/ 324574 w 342085"/>
                      <a:gd name="connsiteY3" fmla="*/ 272447 h 733040"/>
                      <a:gd name="connsiteX4" fmla="*/ 318058 w 342085"/>
                      <a:gd name="connsiteY4" fmla="*/ 327017 h 733040"/>
                      <a:gd name="connsiteX5" fmla="*/ 305026 w 342085"/>
                      <a:gd name="connsiteY5" fmla="*/ 348194 h 733040"/>
                      <a:gd name="connsiteX6" fmla="*/ 296881 w 342085"/>
                      <a:gd name="connsiteY6" fmla="*/ 352267 h 733040"/>
                      <a:gd name="connsiteX7" fmla="*/ 159233 w 342085"/>
                      <a:gd name="connsiteY7" fmla="*/ 392177 h 733040"/>
                      <a:gd name="connsiteX8" fmla="*/ 105476 w 342085"/>
                      <a:gd name="connsiteY8" fmla="*/ 420684 h 733040"/>
                      <a:gd name="connsiteX9" fmla="*/ 50906 w 342085"/>
                      <a:gd name="connsiteY9" fmla="*/ 511907 h 733040"/>
                      <a:gd name="connsiteX10" fmla="*/ 18326 w 342085"/>
                      <a:gd name="connsiteY10" fmla="*/ 673990 h 733040"/>
                      <a:gd name="connsiteX11" fmla="*/ 237424 w 342085"/>
                      <a:gd name="connsiteY11" fmla="*/ 719601 h 733040"/>
                      <a:gd name="connsiteX0" fmla="*/ 218283 w 306247"/>
                      <a:gd name="connsiteY0" fmla="*/ 0 h 701275"/>
                      <a:gd name="connsiteX1" fmla="*/ 181631 w 306247"/>
                      <a:gd name="connsiteY1" fmla="*/ 62716 h 701275"/>
                      <a:gd name="connsiteX2" fmla="*/ 224799 w 306247"/>
                      <a:gd name="connsiteY2" fmla="*/ 127060 h 701275"/>
                      <a:gd name="connsiteX3" fmla="*/ 306248 w 306247"/>
                      <a:gd name="connsiteY3" fmla="*/ 254121 h 701275"/>
                      <a:gd name="connsiteX4" fmla="*/ 299732 w 306247"/>
                      <a:gd name="connsiteY4" fmla="*/ 308691 h 701275"/>
                      <a:gd name="connsiteX5" fmla="*/ 286700 w 306247"/>
                      <a:gd name="connsiteY5" fmla="*/ 329868 h 701275"/>
                      <a:gd name="connsiteX6" fmla="*/ 278555 w 306247"/>
                      <a:gd name="connsiteY6" fmla="*/ 333941 h 701275"/>
                      <a:gd name="connsiteX7" fmla="*/ 140907 w 306247"/>
                      <a:gd name="connsiteY7" fmla="*/ 373851 h 701275"/>
                      <a:gd name="connsiteX8" fmla="*/ 87150 w 306247"/>
                      <a:gd name="connsiteY8" fmla="*/ 402358 h 701275"/>
                      <a:gd name="connsiteX9" fmla="*/ 32580 w 306247"/>
                      <a:gd name="connsiteY9" fmla="*/ 493581 h 701275"/>
                      <a:gd name="connsiteX10" fmla="*/ 0 w 306247"/>
                      <a:gd name="connsiteY10" fmla="*/ 655664 h 701275"/>
                      <a:gd name="connsiteX11" fmla="*/ 199006 w 306247"/>
                      <a:gd name="connsiteY11" fmla="*/ 701275 h 701275"/>
                      <a:gd name="connsiteX0" fmla="*/ 218283 w 306247"/>
                      <a:gd name="connsiteY0" fmla="*/ 0 h 655663"/>
                      <a:gd name="connsiteX1" fmla="*/ 181631 w 306247"/>
                      <a:gd name="connsiteY1" fmla="*/ 62716 h 655663"/>
                      <a:gd name="connsiteX2" fmla="*/ 224799 w 306247"/>
                      <a:gd name="connsiteY2" fmla="*/ 127060 h 655663"/>
                      <a:gd name="connsiteX3" fmla="*/ 306248 w 306247"/>
                      <a:gd name="connsiteY3" fmla="*/ 254121 h 655663"/>
                      <a:gd name="connsiteX4" fmla="*/ 299732 w 306247"/>
                      <a:gd name="connsiteY4" fmla="*/ 308691 h 655663"/>
                      <a:gd name="connsiteX5" fmla="*/ 286700 w 306247"/>
                      <a:gd name="connsiteY5" fmla="*/ 329868 h 655663"/>
                      <a:gd name="connsiteX6" fmla="*/ 278555 w 306247"/>
                      <a:gd name="connsiteY6" fmla="*/ 333941 h 655663"/>
                      <a:gd name="connsiteX7" fmla="*/ 140907 w 306247"/>
                      <a:gd name="connsiteY7" fmla="*/ 373851 h 655663"/>
                      <a:gd name="connsiteX8" fmla="*/ 87150 w 306247"/>
                      <a:gd name="connsiteY8" fmla="*/ 402358 h 655663"/>
                      <a:gd name="connsiteX9" fmla="*/ 32580 w 306247"/>
                      <a:gd name="connsiteY9" fmla="*/ 493581 h 655663"/>
                      <a:gd name="connsiteX10" fmla="*/ 0 w 306247"/>
                      <a:gd name="connsiteY10" fmla="*/ 655664 h 655663"/>
                      <a:gd name="connsiteX0" fmla="*/ 210624 w 298589"/>
                      <a:gd name="connsiteY0" fmla="*/ 0 h 621199"/>
                      <a:gd name="connsiteX1" fmla="*/ 173972 w 298589"/>
                      <a:gd name="connsiteY1" fmla="*/ 62716 h 621199"/>
                      <a:gd name="connsiteX2" fmla="*/ 217140 w 298589"/>
                      <a:gd name="connsiteY2" fmla="*/ 127060 h 621199"/>
                      <a:gd name="connsiteX3" fmla="*/ 298589 w 298589"/>
                      <a:gd name="connsiteY3" fmla="*/ 254121 h 621199"/>
                      <a:gd name="connsiteX4" fmla="*/ 292073 w 298589"/>
                      <a:gd name="connsiteY4" fmla="*/ 308691 h 621199"/>
                      <a:gd name="connsiteX5" fmla="*/ 279041 w 298589"/>
                      <a:gd name="connsiteY5" fmla="*/ 329868 h 621199"/>
                      <a:gd name="connsiteX6" fmla="*/ 270896 w 298589"/>
                      <a:gd name="connsiteY6" fmla="*/ 333941 h 621199"/>
                      <a:gd name="connsiteX7" fmla="*/ 133248 w 298589"/>
                      <a:gd name="connsiteY7" fmla="*/ 373851 h 621199"/>
                      <a:gd name="connsiteX8" fmla="*/ 79491 w 298589"/>
                      <a:gd name="connsiteY8" fmla="*/ 402358 h 621199"/>
                      <a:gd name="connsiteX9" fmla="*/ 24921 w 298589"/>
                      <a:gd name="connsiteY9" fmla="*/ 493581 h 621199"/>
                      <a:gd name="connsiteX10" fmla="*/ 0 w 298589"/>
                      <a:gd name="connsiteY10" fmla="*/ 621199 h 62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589" h="621199">
                        <a:moveTo>
                          <a:pt x="210624" y="0"/>
                        </a:moveTo>
                        <a:cubicBezTo>
                          <a:pt x="189447" y="6516"/>
                          <a:pt x="173972" y="31765"/>
                          <a:pt x="173972" y="62716"/>
                        </a:cubicBezTo>
                        <a:cubicBezTo>
                          <a:pt x="173972" y="96924"/>
                          <a:pt x="192705" y="124617"/>
                          <a:pt x="217140" y="127060"/>
                        </a:cubicBezTo>
                        <a:cubicBezTo>
                          <a:pt x="230986" y="179188"/>
                          <a:pt x="259493" y="224799"/>
                          <a:pt x="298589" y="254121"/>
                        </a:cubicBezTo>
                        <a:lnTo>
                          <a:pt x="292073" y="308691"/>
                        </a:lnTo>
                        <a:cubicBezTo>
                          <a:pt x="291259" y="317651"/>
                          <a:pt x="286372" y="324981"/>
                          <a:pt x="279041" y="329868"/>
                        </a:cubicBezTo>
                        <a:cubicBezTo>
                          <a:pt x="276598" y="331497"/>
                          <a:pt x="273340" y="333126"/>
                          <a:pt x="270896" y="333941"/>
                        </a:cubicBezTo>
                        <a:lnTo>
                          <a:pt x="133248" y="373851"/>
                        </a:lnTo>
                        <a:cubicBezTo>
                          <a:pt x="115329" y="377923"/>
                          <a:pt x="97410" y="387697"/>
                          <a:pt x="79491" y="402358"/>
                        </a:cubicBezTo>
                        <a:cubicBezTo>
                          <a:pt x="50984" y="425978"/>
                          <a:pt x="31436" y="458557"/>
                          <a:pt x="24921" y="493581"/>
                        </a:cubicBezTo>
                        <a:lnTo>
                          <a:pt x="0" y="621199"/>
                        </a:lnTo>
                      </a:path>
                    </a:pathLst>
                  </a:custGeom>
                  <a:noFill/>
                  <a:ln w="15875" cap="rnd">
                    <a:solidFill>
                      <a:schemeClr val="bg1"/>
                    </a:solidFill>
                    <a:prstDash val="solid"/>
                    <a:round/>
                  </a:ln>
                </p:spPr>
                <p:txBody>
                  <a:bodyPr rtlCol="0" anchor="ctr"/>
                  <a:lstStyle/>
                  <a:p>
                    <a:endParaRPr lang="de-DE"/>
                  </a:p>
                </p:txBody>
              </p:sp>
              <p:sp>
                <p:nvSpPr>
                  <p:cNvPr id="105" name="Freihandform: Form 118">
                    <a:extLst>
                      <a:ext uri="{FF2B5EF4-FFF2-40B4-BE49-F238E27FC236}">
                        <a16:creationId xmlns:a16="http://schemas.microsoft.com/office/drawing/2014/main" id="{E58249FC-48AA-F00E-A5FE-C94435AD12EF}"/>
                      </a:ext>
                    </a:extLst>
                  </p:cNvPr>
                  <p:cNvSpPr/>
                  <p:nvPr/>
                </p:nvSpPr>
                <p:spPr bwMode="gray">
                  <a:xfrm>
                    <a:off x="4385257" y="1875184"/>
                    <a:ext cx="291791" cy="179564"/>
                  </a:xfrm>
                  <a:custGeom>
                    <a:avLst/>
                    <a:gdLst>
                      <a:gd name="connsiteX0" fmla="*/ 408558 w 423534"/>
                      <a:gd name="connsiteY0" fmla="*/ 247198 h 260636"/>
                      <a:gd name="connsiteX1" fmla="*/ 213895 w 423534"/>
                      <a:gd name="connsiteY1" fmla="*/ 18326 h 260636"/>
                      <a:gd name="connsiteX2" fmla="*/ 18418 w 423534"/>
                      <a:gd name="connsiteY2" fmla="*/ 248012 h 260636"/>
                    </a:gdLst>
                    <a:ahLst/>
                    <a:cxnLst>
                      <a:cxn ang="0">
                        <a:pos x="connsiteX0" y="connsiteY0"/>
                      </a:cxn>
                      <a:cxn ang="0">
                        <a:pos x="connsiteX1" y="connsiteY1"/>
                      </a:cxn>
                      <a:cxn ang="0">
                        <a:pos x="connsiteX2" y="connsiteY2"/>
                      </a:cxn>
                    </a:cxnLst>
                    <a:rect l="l" t="t" r="r" b="b"/>
                    <a:pathLst>
                      <a:path w="423534" h="260636">
                        <a:moveTo>
                          <a:pt x="408558" y="247198"/>
                        </a:moveTo>
                        <a:cubicBezTo>
                          <a:pt x="408558" y="247198"/>
                          <a:pt x="419961" y="18326"/>
                          <a:pt x="213895" y="18326"/>
                        </a:cubicBezTo>
                        <a:cubicBezTo>
                          <a:pt x="7830" y="18326"/>
                          <a:pt x="18418" y="248012"/>
                          <a:pt x="18418" y="248012"/>
                        </a:cubicBezTo>
                      </a:path>
                    </a:pathLst>
                  </a:custGeom>
                  <a:noFill/>
                  <a:ln w="15875" cap="rnd">
                    <a:solidFill>
                      <a:schemeClr val="bg1"/>
                    </a:solidFill>
                    <a:prstDash val="solid"/>
                    <a:round/>
                  </a:ln>
                </p:spPr>
                <p:txBody>
                  <a:bodyPr rtlCol="0" anchor="ctr"/>
                  <a:lstStyle/>
                  <a:p>
                    <a:endParaRPr lang="de-DE"/>
                  </a:p>
                </p:txBody>
              </p:sp>
              <p:sp>
                <p:nvSpPr>
                  <p:cNvPr id="106" name="Freihandform: Form 119">
                    <a:extLst>
                      <a:ext uri="{FF2B5EF4-FFF2-40B4-BE49-F238E27FC236}">
                        <a16:creationId xmlns:a16="http://schemas.microsoft.com/office/drawing/2014/main" id="{7B29C4A4-7445-268B-7621-D5C48B6DC220}"/>
                      </a:ext>
                    </a:extLst>
                  </p:cNvPr>
                  <p:cNvSpPr/>
                  <p:nvPr/>
                </p:nvSpPr>
                <p:spPr bwMode="gray">
                  <a:xfrm>
                    <a:off x="4395421" y="1937850"/>
                    <a:ext cx="269346" cy="61725"/>
                  </a:xfrm>
                  <a:custGeom>
                    <a:avLst/>
                    <a:gdLst>
                      <a:gd name="connsiteX0" fmla="*/ 18326 w 390954"/>
                      <a:gd name="connsiteY0" fmla="*/ 57685 h 89593"/>
                      <a:gd name="connsiteX1" fmla="*/ 59050 w 390954"/>
                      <a:gd name="connsiteY1" fmla="*/ 22662 h 89593"/>
                      <a:gd name="connsiteX2" fmla="*/ 145386 w 390954"/>
                      <a:gd name="connsiteY2" fmla="*/ 33251 h 89593"/>
                      <a:gd name="connsiteX3" fmla="*/ 261858 w 390954"/>
                      <a:gd name="connsiteY3" fmla="*/ 76419 h 89593"/>
                      <a:gd name="connsiteX4" fmla="*/ 379145 w 390954"/>
                      <a:gd name="connsiteY4" fmla="*/ 57685 h 89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954" h="89593">
                        <a:moveTo>
                          <a:pt x="18326" y="57685"/>
                        </a:moveTo>
                        <a:cubicBezTo>
                          <a:pt x="26471" y="41395"/>
                          <a:pt x="41946" y="28364"/>
                          <a:pt x="59050" y="22662"/>
                        </a:cubicBezTo>
                        <a:cubicBezTo>
                          <a:pt x="86743" y="12888"/>
                          <a:pt x="118508" y="21033"/>
                          <a:pt x="145386" y="33251"/>
                        </a:cubicBezTo>
                        <a:cubicBezTo>
                          <a:pt x="184482" y="51169"/>
                          <a:pt x="218690" y="72346"/>
                          <a:pt x="261858" y="76419"/>
                        </a:cubicBezTo>
                        <a:cubicBezTo>
                          <a:pt x="303397" y="81306"/>
                          <a:pt x="341678" y="76419"/>
                          <a:pt x="379145" y="57685"/>
                        </a:cubicBezTo>
                      </a:path>
                    </a:pathLst>
                  </a:custGeom>
                  <a:noFill/>
                  <a:ln w="15875" cap="rnd">
                    <a:solidFill>
                      <a:schemeClr val="bg1"/>
                    </a:solidFill>
                    <a:prstDash val="solid"/>
                    <a:round/>
                  </a:ln>
                </p:spPr>
                <p:txBody>
                  <a:bodyPr rtlCol="0" anchor="ctr"/>
                  <a:lstStyle/>
                  <a:p>
                    <a:endParaRPr lang="de-DE"/>
                  </a:p>
                </p:txBody>
              </p:sp>
              <p:sp>
                <p:nvSpPr>
                  <p:cNvPr id="107" name="Freihandform: Form 120">
                    <a:extLst>
                      <a:ext uri="{FF2B5EF4-FFF2-40B4-BE49-F238E27FC236}">
                        <a16:creationId xmlns:a16="http://schemas.microsoft.com/office/drawing/2014/main" id="{68758106-1D21-7A97-4108-153860E4666F}"/>
                      </a:ext>
                    </a:extLst>
                  </p:cNvPr>
                  <p:cNvSpPr/>
                  <p:nvPr/>
                </p:nvSpPr>
                <p:spPr bwMode="gray">
                  <a:xfrm>
                    <a:off x="4442557" y="2237118"/>
                    <a:ext cx="179564" cy="89782"/>
                  </a:xfrm>
                  <a:custGeom>
                    <a:avLst/>
                    <a:gdLst>
                      <a:gd name="connsiteX0" fmla="*/ 243940 w 260636"/>
                      <a:gd name="connsiteY0" fmla="*/ 18326 h 130318"/>
                      <a:gd name="connsiteX1" fmla="*/ 131540 w 260636"/>
                      <a:gd name="connsiteY1" fmla="*/ 119323 h 130318"/>
                      <a:gd name="connsiteX2" fmla="*/ 18326 w 260636"/>
                      <a:gd name="connsiteY2" fmla="*/ 18326 h 130318"/>
                    </a:gdLst>
                    <a:ahLst/>
                    <a:cxnLst>
                      <a:cxn ang="0">
                        <a:pos x="connsiteX0" y="connsiteY0"/>
                      </a:cxn>
                      <a:cxn ang="0">
                        <a:pos x="connsiteX1" y="connsiteY1"/>
                      </a:cxn>
                      <a:cxn ang="0">
                        <a:pos x="connsiteX2" y="connsiteY2"/>
                      </a:cxn>
                    </a:cxnLst>
                    <a:rect l="l" t="t" r="r" b="b"/>
                    <a:pathLst>
                      <a:path w="260636" h="130318">
                        <a:moveTo>
                          <a:pt x="243940" y="18326"/>
                        </a:moveTo>
                        <a:lnTo>
                          <a:pt x="131540" y="119323"/>
                        </a:lnTo>
                        <a:lnTo>
                          <a:pt x="18326" y="18326"/>
                        </a:lnTo>
                      </a:path>
                    </a:pathLst>
                  </a:custGeom>
                  <a:noFill/>
                  <a:ln w="15875" cap="rnd">
                    <a:solidFill>
                      <a:schemeClr val="bg1"/>
                    </a:solidFill>
                    <a:prstDash val="solid"/>
                    <a:round/>
                  </a:ln>
                </p:spPr>
                <p:txBody>
                  <a:bodyPr rtlCol="0" anchor="ctr"/>
                  <a:lstStyle/>
                  <a:p>
                    <a:endParaRPr lang="de-DE"/>
                  </a:p>
                </p:txBody>
              </p:sp>
            </p:grpSp>
          </p:grpSp>
          <p:grpSp>
            <p:nvGrpSpPr>
              <p:cNvPr id="95" name="Gruppieren 94">
                <a:extLst>
                  <a:ext uri="{FF2B5EF4-FFF2-40B4-BE49-F238E27FC236}">
                    <a16:creationId xmlns:a16="http://schemas.microsoft.com/office/drawing/2014/main" id="{7E9A0478-C6A3-7D21-B3AA-3E8FFF0F984F}"/>
                  </a:ext>
                </a:extLst>
              </p:cNvPr>
              <p:cNvGrpSpPr/>
              <p:nvPr/>
            </p:nvGrpSpPr>
            <p:grpSpPr>
              <a:xfrm>
                <a:off x="4923984" y="1929986"/>
                <a:ext cx="292834" cy="292832"/>
                <a:chOff x="14406001" y="5428780"/>
                <a:chExt cx="1265346" cy="1265346"/>
              </a:xfrm>
            </p:grpSpPr>
            <p:sp>
              <p:nvSpPr>
                <p:cNvPr id="96" name="Freihandform: Form 109">
                  <a:extLst>
                    <a:ext uri="{FF2B5EF4-FFF2-40B4-BE49-F238E27FC236}">
                      <a16:creationId xmlns:a16="http://schemas.microsoft.com/office/drawing/2014/main" id="{86C012CD-A61E-4411-BECE-CDC7339DB80A}"/>
                    </a:ext>
                  </a:extLst>
                </p:cNvPr>
                <p:cNvSpPr/>
                <p:nvPr/>
              </p:nvSpPr>
              <p:spPr>
                <a:xfrm>
                  <a:off x="14406001" y="5428780"/>
                  <a:ext cx="1265346" cy="1265346"/>
                </a:xfrm>
                <a:custGeom>
                  <a:avLst/>
                  <a:gdLst>
                    <a:gd name="connsiteX0" fmla="*/ 215250 w 222923"/>
                    <a:gd name="connsiteY0" fmla="*/ 113125 h 222923"/>
                    <a:gd name="connsiteX1" fmla="*/ 113124 w 222923"/>
                    <a:gd name="connsiteY1" fmla="*/ 215249 h 222923"/>
                    <a:gd name="connsiteX2" fmla="*/ 10999 w 222923"/>
                    <a:gd name="connsiteY2" fmla="*/ 113125 h 222923"/>
                    <a:gd name="connsiteX3" fmla="*/ 113124 w 222923"/>
                    <a:gd name="connsiteY3" fmla="*/ 11000 h 222923"/>
                    <a:gd name="connsiteX4" fmla="*/ 215250 w 222923"/>
                    <a:gd name="connsiteY4" fmla="*/ 113125 h 222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23" h="222923">
                      <a:moveTo>
                        <a:pt x="215250" y="113125"/>
                      </a:moveTo>
                      <a:cubicBezTo>
                        <a:pt x="215250" y="169527"/>
                        <a:pt x="169527" y="215249"/>
                        <a:pt x="113124" y="215249"/>
                      </a:cubicBezTo>
                      <a:cubicBezTo>
                        <a:pt x="56722" y="215249"/>
                        <a:pt x="10999" y="169527"/>
                        <a:pt x="10999" y="113125"/>
                      </a:cubicBezTo>
                      <a:cubicBezTo>
                        <a:pt x="10999" y="56723"/>
                        <a:pt x="56722" y="11000"/>
                        <a:pt x="113124" y="11000"/>
                      </a:cubicBezTo>
                      <a:cubicBezTo>
                        <a:pt x="169526" y="11000"/>
                        <a:pt x="215250" y="56723"/>
                        <a:pt x="215250" y="113125"/>
                      </a:cubicBezTo>
                      <a:close/>
                    </a:path>
                  </a:pathLst>
                </a:custGeom>
                <a:noFill/>
                <a:ln w="15875" cap="rnd">
                  <a:solidFill>
                    <a:schemeClr val="bg1"/>
                  </a:solidFill>
                  <a:prstDash val="solid"/>
                  <a:round/>
                </a:ln>
              </p:spPr>
              <p:txBody>
                <a:bodyPr rtlCol="0" anchor="ctr"/>
                <a:lstStyle/>
                <a:p>
                  <a:endParaRPr lang="de-DE"/>
                </a:p>
              </p:txBody>
            </p:sp>
            <p:sp>
              <p:nvSpPr>
                <p:cNvPr id="97" name="Freihandform: Form 110">
                  <a:extLst>
                    <a:ext uri="{FF2B5EF4-FFF2-40B4-BE49-F238E27FC236}">
                      <a16:creationId xmlns:a16="http://schemas.microsoft.com/office/drawing/2014/main" id="{4968F9D9-C3A1-9753-377D-8B84B4508E3F}"/>
                    </a:ext>
                  </a:extLst>
                </p:cNvPr>
                <p:cNvSpPr/>
                <p:nvPr/>
              </p:nvSpPr>
              <p:spPr>
                <a:xfrm>
                  <a:off x="14732277" y="5801933"/>
                  <a:ext cx="665972" cy="532781"/>
                </a:xfrm>
                <a:custGeom>
                  <a:avLst/>
                  <a:gdLst>
                    <a:gd name="connsiteX0" fmla="*/ 11000 w 117328"/>
                    <a:gd name="connsiteY0" fmla="*/ 46966 h 93862"/>
                    <a:gd name="connsiteX1" fmla="*/ 52241 w 117328"/>
                    <a:gd name="connsiteY1" fmla="*/ 83767 h 93862"/>
                    <a:gd name="connsiteX2" fmla="*/ 111726 w 117328"/>
                    <a:gd name="connsiteY2" fmla="*/ 11000 h 93862"/>
                  </a:gdLst>
                  <a:ahLst/>
                  <a:cxnLst>
                    <a:cxn ang="0">
                      <a:pos x="connsiteX0" y="connsiteY0"/>
                    </a:cxn>
                    <a:cxn ang="0">
                      <a:pos x="connsiteX1" y="connsiteY1"/>
                    </a:cxn>
                    <a:cxn ang="0">
                      <a:pos x="connsiteX2" y="connsiteY2"/>
                    </a:cxn>
                  </a:cxnLst>
                  <a:rect l="l" t="t" r="r" b="b"/>
                  <a:pathLst>
                    <a:path w="117328" h="93862">
                      <a:moveTo>
                        <a:pt x="11000" y="46966"/>
                      </a:moveTo>
                      <a:lnTo>
                        <a:pt x="52241" y="83767"/>
                      </a:lnTo>
                      <a:lnTo>
                        <a:pt x="111726" y="11000"/>
                      </a:lnTo>
                    </a:path>
                  </a:pathLst>
                </a:custGeom>
                <a:noFill/>
                <a:ln w="15875" cap="rnd">
                  <a:solidFill>
                    <a:schemeClr val="bg1"/>
                  </a:solidFill>
                  <a:prstDash val="solid"/>
                  <a:round/>
                </a:ln>
              </p:spPr>
              <p:txBody>
                <a:bodyPr rtlCol="0" anchor="ctr"/>
                <a:lstStyle/>
                <a:p>
                  <a:endParaRPr lang="de-DE"/>
                </a:p>
              </p:txBody>
            </p:sp>
          </p:grpSp>
        </p:grpSp>
      </p:grpSp>
    </p:spTree>
    <p:extLst>
      <p:ext uri="{BB962C8B-B14F-4D97-AF65-F5344CB8AC3E}">
        <p14:creationId xmlns:p14="http://schemas.microsoft.com/office/powerpoint/2010/main" val="3284035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a:extLst>
              <a:ext uri="{FF2B5EF4-FFF2-40B4-BE49-F238E27FC236}">
                <a16:creationId xmlns:a16="http://schemas.microsoft.com/office/drawing/2014/main" id="{D9141A67-3DFC-7EE6-12EA-CA0F2B7F55D0}"/>
              </a:ext>
            </a:extLst>
          </p:cNvPr>
          <p:cNvSpPr txBox="1">
            <a:spLocks/>
          </p:cNvSpPr>
          <p:nvPr/>
        </p:nvSpPr>
        <p:spPr>
          <a:xfrm>
            <a:off x="-17748" y="2067697"/>
            <a:ext cx="9144000" cy="1512165"/>
          </a:xfrm>
          <a:prstGeom prst="rect">
            <a:avLst/>
          </a:prstGeom>
        </p:spPr>
        <p:txBody>
          <a:bodyPr vert="horz" lIns="0" tIns="45720" rIns="91440" bIns="45720" rtlCol="0" anchor="t" anchorCtr="0">
            <a:normAutofit/>
          </a:bodyPr>
          <a:lstStyle>
            <a:lvl1pPr marL="0" marR="0" indent="0" algn="ctr" defTabSz="457200" rtl="0" eaLnBrk="1" fontAlgn="auto" latinLnBrk="0" hangingPunct="1">
              <a:lnSpc>
                <a:spcPct val="100000"/>
              </a:lnSpc>
              <a:spcBef>
                <a:spcPct val="0"/>
              </a:spcBef>
              <a:spcAft>
                <a:spcPts val="0"/>
              </a:spcAft>
              <a:buClrTx/>
              <a:buSzTx/>
              <a:buFontTx/>
              <a:buNone/>
              <a:tabLst/>
              <a:defRPr lang="de-DE" sz="3000" b="1" i="0" kern="1200">
                <a:solidFill>
                  <a:srgbClr val="0271BB"/>
                </a:solidFill>
                <a:latin typeface="TheSans UHH" panose="020B0502050302020203" pitchFamily="34" charset="0"/>
                <a:ea typeface="+mj-ea"/>
                <a:cs typeface="TheSans UHH" panose="020B0502050302020203" pitchFamily="34" charset="0"/>
              </a:defRPr>
            </a:lvl1pPr>
          </a:lstStyle>
          <a:p>
            <a:pPr>
              <a:lnSpc>
                <a:spcPct val="110000"/>
              </a:lnSpc>
              <a:defRPr/>
            </a:pPr>
            <a:r>
              <a:rPr lang="de-DE" sz="2600">
                <a:solidFill>
                  <a:schemeClr val="tx1"/>
                </a:solidFill>
                <a:latin typeface="+mn-lt"/>
              </a:rPr>
              <a:t>Dies könnte ein </a:t>
            </a:r>
            <a:br>
              <a:rPr lang="de-DE" sz="2600">
                <a:solidFill>
                  <a:schemeClr val="tx1"/>
                </a:solidFill>
                <a:latin typeface="+mn-lt"/>
              </a:rPr>
            </a:br>
            <a:r>
              <a:rPr lang="de-DE" sz="2600">
                <a:solidFill>
                  <a:schemeClr val="tx1"/>
                </a:solidFill>
                <a:latin typeface="+mn-lt"/>
              </a:rPr>
              <a:t>zweizeiliges oder maximal </a:t>
            </a:r>
            <a:br>
              <a:rPr lang="de-DE" sz="2600">
                <a:solidFill>
                  <a:schemeClr val="tx1"/>
                </a:solidFill>
                <a:latin typeface="+mn-lt"/>
              </a:rPr>
            </a:br>
            <a:r>
              <a:rPr lang="de-DE" sz="2600">
                <a:solidFill>
                  <a:schemeClr val="tx1"/>
                </a:solidFill>
                <a:latin typeface="+mn-lt"/>
              </a:rPr>
              <a:t>dreizeiliges Zitat sein</a:t>
            </a:r>
          </a:p>
        </p:txBody>
      </p:sp>
      <p:sp>
        <p:nvSpPr>
          <p:cNvPr id="12" name="Anführungszeichen">
            <a:extLst>
              <a:ext uri="{FF2B5EF4-FFF2-40B4-BE49-F238E27FC236}">
                <a16:creationId xmlns:a16="http://schemas.microsoft.com/office/drawing/2014/main" id="{EE315696-9BD3-52D2-E94A-2ADA28DB3BEF}"/>
              </a:ext>
              <a:ext uri="{C183D7F6-B498-43B3-948B-1728B52AA6E4}">
                <adec:decorative xmlns:adec="http://schemas.microsoft.com/office/drawing/2017/decorative" val="1"/>
              </a:ext>
            </a:extLst>
          </p:cNvPr>
          <p:cNvSpPr txBox="1">
            <a:spLocks/>
          </p:cNvSpPr>
          <p:nvPr/>
        </p:nvSpPr>
        <p:spPr>
          <a:xfrm>
            <a:off x="3485078" y="0"/>
            <a:ext cx="2159000" cy="1779662"/>
          </a:xfrm>
          <a:prstGeom prst="rect">
            <a:avLst/>
          </a:prstGeom>
        </p:spPr>
        <p:txBody>
          <a:bodyPr/>
          <a:lstStyle>
            <a:lvl1pPr algn="ctr" defTabSz="457200" rtl="0" eaLnBrk="1" latinLnBrk="0" hangingPunct="1">
              <a:spcBef>
                <a:spcPct val="0"/>
              </a:spcBef>
              <a:buNone/>
              <a:defRPr sz="3000" b="1" i="0" kern="1200">
                <a:solidFill>
                  <a:srgbClr val="0271BB"/>
                </a:solidFill>
                <a:latin typeface="TheSans UHH" panose="020B0502050302020203" pitchFamily="34" charset="0"/>
                <a:ea typeface="+mj-ea"/>
                <a:cs typeface="TheSans UHH" panose="020B0502050302020203" pitchFamily="34" charset="0"/>
              </a:defRPr>
            </a:lvl1pPr>
          </a:lstStyle>
          <a:p>
            <a:r>
              <a:rPr lang="de-DE" sz="12000">
                <a:solidFill>
                  <a:schemeClr val="tx1"/>
                </a:solidFill>
                <a:latin typeface="+mn-lt"/>
              </a:rPr>
              <a:t>„</a:t>
            </a:r>
          </a:p>
        </p:txBody>
      </p:sp>
    </p:spTree>
    <p:extLst>
      <p:ext uri="{BB962C8B-B14F-4D97-AF65-F5344CB8AC3E}">
        <p14:creationId xmlns:p14="http://schemas.microsoft.com/office/powerpoint/2010/main" val="3729521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Die Universität in Zahlen</a:t>
            </a:r>
          </a:p>
        </p:txBody>
      </p:sp>
      <p:graphicFrame>
        <p:nvGraphicFramePr>
          <p:cNvPr id="5" name="Diagramm" descr="Bitte Alternativtext einfügen.">
            <a:extLst>
              <a:ext uri="{FF2B5EF4-FFF2-40B4-BE49-F238E27FC236}">
                <a16:creationId xmlns:a16="http://schemas.microsoft.com/office/drawing/2014/main" id="{93D1F8A2-5695-CCB9-CA36-CB56DF493BB8}"/>
              </a:ext>
            </a:extLst>
          </p:cNvPr>
          <p:cNvGraphicFramePr/>
          <p:nvPr>
            <p:extLst>
              <p:ext uri="{D42A27DB-BD31-4B8C-83A1-F6EECF244321}">
                <p14:modId xmlns:p14="http://schemas.microsoft.com/office/powerpoint/2010/main" val="2719685074"/>
              </p:ext>
            </p:extLst>
          </p:nvPr>
        </p:nvGraphicFramePr>
        <p:xfrm>
          <a:off x="313594" y="1177628"/>
          <a:ext cx="8506556" cy="2978298"/>
        </p:xfrm>
        <a:graphic>
          <a:graphicData uri="http://schemas.openxmlformats.org/drawingml/2006/chart">
            <c:chart xmlns:c="http://schemas.openxmlformats.org/drawingml/2006/chart" xmlns:r="http://schemas.openxmlformats.org/officeDocument/2006/relationships" r:id="rId2"/>
          </a:graphicData>
        </a:graphic>
      </p:graphicFrame>
      <p:sp>
        <p:nvSpPr>
          <p:cNvPr id="4" name="Foliennummernplatzhalter">
            <a:extLst>
              <a:ext uri="{FF2B5EF4-FFF2-40B4-BE49-F238E27FC236}">
                <a16:creationId xmlns:a16="http://schemas.microsoft.com/office/drawing/2014/main" id="{B13F8934-53B8-C4A1-81E0-F6D997D6168C}"/>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42</a:t>
            </a:fld>
            <a:endParaRPr lang="de-DE"/>
          </a:p>
        </p:txBody>
      </p:sp>
    </p:spTree>
    <p:extLst>
      <p:ext uri="{BB962C8B-B14F-4D97-AF65-F5344CB8AC3E}">
        <p14:creationId xmlns:p14="http://schemas.microsoft.com/office/powerpoint/2010/main" val="1253221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Die Universität in Zahlen</a:t>
            </a:r>
          </a:p>
        </p:txBody>
      </p:sp>
      <p:graphicFrame>
        <p:nvGraphicFramePr>
          <p:cNvPr id="4" name="Diagramm" descr="Bitte Alternativtext einfügen.">
            <a:extLst>
              <a:ext uri="{FF2B5EF4-FFF2-40B4-BE49-F238E27FC236}">
                <a16:creationId xmlns:a16="http://schemas.microsoft.com/office/drawing/2014/main" id="{1E6B926F-B35C-DADD-8C02-B8CCBE229C00}"/>
              </a:ext>
            </a:extLst>
          </p:cNvPr>
          <p:cNvGraphicFramePr/>
          <p:nvPr>
            <p:extLst>
              <p:ext uri="{D42A27DB-BD31-4B8C-83A1-F6EECF244321}">
                <p14:modId xmlns:p14="http://schemas.microsoft.com/office/powerpoint/2010/main" val="2992488824"/>
              </p:ext>
            </p:extLst>
          </p:nvPr>
        </p:nvGraphicFramePr>
        <p:xfrm>
          <a:off x="323850" y="987574"/>
          <a:ext cx="8496300" cy="2952750"/>
        </p:xfrm>
        <a:graphic>
          <a:graphicData uri="http://schemas.openxmlformats.org/drawingml/2006/chart">
            <c:chart xmlns:c="http://schemas.openxmlformats.org/drawingml/2006/chart" xmlns:r="http://schemas.openxmlformats.org/officeDocument/2006/relationships" r:id="rId2"/>
          </a:graphicData>
        </a:graphic>
      </p:graphicFrame>
      <p:sp>
        <p:nvSpPr>
          <p:cNvPr id="5" name="Foliennummernplatzhalter">
            <a:extLst>
              <a:ext uri="{FF2B5EF4-FFF2-40B4-BE49-F238E27FC236}">
                <a16:creationId xmlns:a16="http://schemas.microsoft.com/office/drawing/2014/main" id="{E826C4FB-6E57-5113-0AFF-7B4F3AA55190}"/>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43</a:t>
            </a:fld>
            <a:endParaRPr lang="de-DE"/>
          </a:p>
        </p:txBody>
      </p:sp>
    </p:spTree>
    <p:extLst>
      <p:ext uri="{BB962C8B-B14F-4D97-AF65-F5344CB8AC3E}">
        <p14:creationId xmlns:p14="http://schemas.microsoft.com/office/powerpoint/2010/main" val="691705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06B7494B-BA38-4050-23E0-5AC5ADC868B2}"/>
              </a:ext>
            </a:extLst>
          </p:cNvPr>
          <p:cNvSpPr>
            <a:spLocks noGrp="1"/>
          </p:cNvSpPr>
          <p:nvPr>
            <p:ph type="title"/>
          </p:nvPr>
        </p:nvSpPr>
        <p:spPr/>
        <p:txBody>
          <a:bodyPr/>
          <a:lstStyle/>
          <a:p>
            <a:r>
              <a:rPr lang="de-DE"/>
              <a:t>Die Universität in Zahlen</a:t>
            </a:r>
          </a:p>
        </p:txBody>
      </p:sp>
      <p:sp>
        <p:nvSpPr>
          <p:cNvPr id="4" name="Inhaltsplatzhalter">
            <a:extLst>
              <a:ext uri="{FF2B5EF4-FFF2-40B4-BE49-F238E27FC236}">
                <a16:creationId xmlns:a16="http://schemas.microsoft.com/office/drawing/2014/main" id="{17374726-5061-279C-49D2-8A7DFEF8401E}"/>
              </a:ext>
            </a:extLst>
          </p:cNvPr>
          <p:cNvSpPr>
            <a:spLocks noGrp="1"/>
          </p:cNvSpPr>
          <p:nvPr>
            <p:ph sz="half" idx="2"/>
          </p:nvPr>
        </p:nvSpPr>
        <p:spPr/>
        <p:txBody>
          <a:bodyPr/>
          <a:lstStyle/>
          <a:p>
            <a:pPr marL="0" indent="0">
              <a:buNone/>
            </a:pPr>
            <a:r>
              <a:rPr lang="de-DE"/>
              <a:t>Hier ist Platz für eine ergänzende Beschreibung der Abbildung,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endParaRPr lang="de-DE"/>
          </a:p>
        </p:txBody>
      </p:sp>
      <p:sp>
        <p:nvSpPr>
          <p:cNvPr id="6" name="Foliennummernplatzhalter">
            <a:extLst>
              <a:ext uri="{FF2B5EF4-FFF2-40B4-BE49-F238E27FC236}">
                <a16:creationId xmlns:a16="http://schemas.microsoft.com/office/drawing/2014/main" id="{CFCB3835-A2D2-77E6-F59A-69E129630F73}"/>
              </a:ext>
            </a:extLst>
          </p:cNvPr>
          <p:cNvSpPr>
            <a:spLocks noGrp="1"/>
          </p:cNvSpPr>
          <p:nvPr>
            <p:ph type="sldNum" sz="quarter" idx="12"/>
          </p:nvPr>
        </p:nvSpPr>
        <p:spPr>
          <a:xfrm>
            <a:off x="8117160" y="4616957"/>
            <a:ext cx="702990" cy="274637"/>
          </a:xfrm>
        </p:spPr>
        <p:txBody>
          <a:bodyPr/>
          <a:lstStyle/>
          <a:p>
            <a:fld id="{309D5144-004E-1E45-907B-65C86CA25C3F}" type="slidenum">
              <a:rPr lang="de-DE" smtClean="0"/>
              <a:t>44</a:t>
            </a:fld>
            <a:endParaRPr lang="de-DE"/>
          </a:p>
        </p:txBody>
      </p:sp>
      <p:graphicFrame>
        <p:nvGraphicFramePr>
          <p:cNvPr id="3" name="Diagramm" descr="Bitte Alternativtext einfügen.">
            <a:extLst>
              <a:ext uri="{FF2B5EF4-FFF2-40B4-BE49-F238E27FC236}">
                <a16:creationId xmlns:a16="http://schemas.microsoft.com/office/drawing/2014/main" id="{5E318312-AA7A-89C1-03F5-3EF7381F043A}"/>
              </a:ext>
            </a:extLst>
          </p:cNvPr>
          <p:cNvGraphicFramePr/>
          <p:nvPr>
            <p:extLst>
              <p:ext uri="{D42A27DB-BD31-4B8C-83A1-F6EECF244321}">
                <p14:modId xmlns:p14="http://schemas.microsoft.com/office/powerpoint/2010/main" val="230445822"/>
              </p:ext>
            </p:extLst>
          </p:nvPr>
        </p:nvGraphicFramePr>
        <p:xfrm>
          <a:off x="323850" y="987574"/>
          <a:ext cx="5040238" cy="30970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3826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3F6B6216-C2E5-EA16-1BDB-BB792434D85D}"/>
              </a:ext>
            </a:extLst>
          </p:cNvPr>
          <p:cNvSpPr>
            <a:spLocks noGrp="1"/>
          </p:cNvSpPr>
          <p:nvPr>
            <p:ph type="title"/>
          </p:nvPr>
        </p:nvSpPr>
        <p:spPr/>
        <p:txBody>
          <a:bodyPr/>
          <a:lstStyle/>
          <a:p>
            <a:r>
              <a:rPr lang="de-DE"/>
              <a:t>Die Universität in Zahlen</a:t>
            </a:r>
          </a:p>
        </p:txBody>
      </p:sp>
      <p:sp>
        <p:nvSpPr>
          <p:cNvPr id="3" name="Foliennummernplatzhalter">
            <a:extLst>
              <a:ext uri="{FF2B5EF4-FFF2-40B4-BE49-F238E27FC236}">
                <a16:creationId xmlns:a16="http://schemas.microsoft.com/office/drawing/2014/main" id="{9985CDC3-841D-CD11-15F6-D26B522E4ACF}"/>
              </a:ext>
            </a:extLst>
          </p:cNvPr>
          <p:cNvSpPr>
            <a:spLocks noGrp="1"/>
          </p:cNvSpPr>
          <p:nvPr>
            <p:ph type="sldNum" sz="quarter" idx="12"/>
          </p:nvPr>
        </p:nvSpPr>
        <p:spPr/>
        <p:txBody>
          <a:bodyPr/>
          <a:lstStyle/>
          <a:p>
            <a:fld id="{309D5144-004E-1E45-907B-65C86CA25C3F}" type="slidenum">
              <a:rPr lang="de-DE" smtClean="0"/>
              <a:t>45</a:t>
            </a:fld>
            <a:endParaRPr lang="de-DE"/>
          </a:p>
        </p:txBody>
      </p:sp>
      <p:graphicFrame>
        <p:nvGraphicFramePr>
          <p:cNvPr id="4" name="Diagramm" descr="Bitte Alternativtext einfügen.">
            <a:extLst>
              <a:ext uri="{FF2B5EF4-FFF2-40B4-BE49-F238E27FC236}">
                <a16:creationId xmlns:a16="http://schemas.microsoft.com/office/drawing/2014/main" id="{B7A69349-F311-5FC9-8BD6-203D6D28E19B}"/>
              </a:ext>
            </a:extLst>
          </p:cNvPr>
          <p:cNvGraphicFramePr/>
          <p:nvPr>
            <p:extLst>
              <p:ext uri="{D42A27DB-BD31-4B8C-83A1-F6EECF244321}">
                <p14:modId xmlns:p14="http://schemas.microsoft.com/office/powerpoint/2010/main" val="1498546584"/>
              </p:ext>
            </p:extLst>
          </p:nvPr>
        </p:nvGraphicFramePr>
        <p:xfrm>
          <a:off x="323850" y="1131888"/>
          <a:ext cx="8496300" cy="29527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04303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Die Universität in Zahlen</a:t>
            </a:r>
          </a:p>
        </p:txBody>
      </p:sp>
      <p:graphicFrame>
        <p:nvGraphicFramePr>
          <p:cNvPr id="3" name="Diagramm" descr="Bitte Alternativtext einfügen.">
            <a:extLst>
              <a:ext uri="{FF2B5EF4-FFF2-40B4-BE49-F238E27FC236}">
                <a16:creationId xmlns:a16="http://schemas.microsoft.com/office/drawing/2014/main" id="{DF82C9FA-E564-5CED-CE8C-D16CD771BA7A}"/>
              </a:ext>
            </a:extLst>
          </p:cNvPr>
          <p:cNvGraphicFramePr/>
          <p:nvPr>
            <p:extLst>
              <p:ext uri="{D42A27DB-BD31-4B8C-83A1-F6EECF244321}">
                <p14:modId xmlns:p14="http://schemas.microsoft.com/office/powerpoint/2010/main" val="3936410835"/>
              </p:ext>
            </p:extLst>
          </p:nvPr>
        </p:nvGraphicFramePr>
        <p:xfrm>
          <a:off x="323850" y="1131888"/>
          <a:ext cx="8496300" cy="3096045"/>
        </p:xfrm>
        <a:graphic>
          <a:graphicData uri="http://schemas.openxmlformats.org/drawingml/2006/chart">
            <c:chart xmlns:c="http://schemas.openxmlformats.org/drawingml/2006/chart" xmlns:r="http://schemas.openxmlformats.org/officeDocument/2006/relationships" r:id="rId2"/>
          </a:graphicData>
        </a:graphic>
      </p:graphicFrame>
      <p:sp>
        <p:nvSpPr>
          <p:cNvPr id="6" name="Foliennummernplatzhalter">
            <a:extLst>
              <a:ext uri="{FF2B5EF4-FFF2-40B4-BE49-F238E27FC236}">
                <a16:creationId xmlns:a16="http://schemas.microsoft.com/office/drawing/2014/main" id="{CB291A14-8251-3ED7-2087-4E739AFAD834}"/>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46</a:t>
            </a:fld>
            <a:endParaRPr lang="de-DE"/>
          </a:p>
        </p:txBody>
      </p:sp>
    </p:spTree>
    <p:extLst>
      <p:ext uri="{BB962C8B-B14F-4D97-AF65-F5344CB8AC3E}">
        <p14:creationId xmlns:p14="http://schemas.microsoft.com/office/powerpoint/2010/main" val="2457056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Die Universität in Zahlen</a:t>
            </a:r>
          </a:p>
        </p:txBody>
      </p:sp>
      <p:graphicFrame>
        <p:nvGraphicFramePr>
          <p:cNvPr id="5" name="Diagramm" descr="Bitte Alternativtext einfügen.">
            <a:extLst>
              <a:ext uri="{FF2B5EF4-FFF2-40B4-BE49-F238E27FC236}">
                <a16:creationId xmlns:a16="http://schemas.microsoft.com/office/drawing/2014/main" id="{D24AF2D5-4624-4E2C-4FFC-DE324DE254CB}"/>
              </a:ext>
            </a:extLst>
          </p:cNvPr>
          <p:cNvGraphicFramePr/>
          <p:nvPr>
            <p:extLst>
              <p:ext uri="{D42A27DB-BD31-4B8C-83A1-F6EECF244321}">
                <p14:modId xmlns:p14="http://schemas.microsoft.com/office/powerpoint/2010/main" val="1605697087"/>
              </p:ext>
            </p:extLst>
          </p:nvPr>
        </p:nvGraphicFramePr>
        <p:xfrm>
          <a:off x="323850" y="1131888"/>
          <a:ext cx="8820150" cy="2952750"/>
        </p:xfrm>
        <a:graphic>
          <a:graphicData uri="http://schemas.openxmlformats.org/drawingml/2006/chart">
            <c:chart xmlns:c="http://schemas.openxmlformats.org/drawingml/2006/chart" xmlns:r="http://schemas.openxmlformats.org/officeDocument/2006/relationships" r:id="rId2"/>
          </a:graphicData>
        </a:graphic>
      </p:graphicFrame>
      <p:sp>
        <p:nvSpPr>
          <p:cNvPr id="6" name="Foliennummernplatzhalter">
            <a:extLst>
              <a:ext uri="{FF2B5EF4-FFF2-40B4-BE49-F238E27FC236}">
                <a16:creationId xmlns:a16="http://schemas.microsoft.com/office/drawing/2014/main" id="{CB291A14-8251-3ED7-2087-4E739AFAD834}"/>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47</a:t>
            </a:fld>
            <a:endParaRPr lang="de-DE"/>
          </a:p>
        </p:txBody>
      </p:sp>
    </p:spTree>
    <p:extLst>
      <p:ext uri="{BB962C8B-B14F-4D97-AF65-F5344CB8AC3E}">
        <p14:creationId xmlns:p14="http://schemas.microsoft.com/office/powerpoint/2010/main" val="581908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Die Universität in Zahlen</a:t>
            </a:r>
          </a:p>
        </p:txBody>
      </p:sp>
      <p:graphicFrame>
        <p:nvGraphicFramePr>
          <p:cNvPr id="3" name="Diagramm" descr="Bitte Alternativtext einfügen.">
            <a:extLst>
              <a:ext uri="{FF2B5EF4-FFF2-40B4-BE49-F238E27FC236}">
                <a16:creationId xmlns:a16="http://schemas.microsoft.com/office/drawing/2014/main" id="{C61D1157-67F1-97E7-1606-E29B49E2E7E5}"/>
              </a:ext>
            </a:extLst>
          </p:cNvPr>
          <p:cNvGraphicFramePr/>
          <p:nvPr>
            <p:extLst>
              <p:ext uri="{D42A27DB-BD31-4B8C-83A1-F6EECF244321}">
                <p14:modId xmlns:p14="http://schemas.microsoft.com/office/powerpoint/2010/main" val="361122509"/>
              </p:ext>
            </p:extLst>
          </p:nvPr>
        </p:nvGraphicFramePr>
        <p:xfrm>
          <a:off x="323528" y="1131888"/>
          <a:ext cx="8340299" cy="2952750"/>
        </p:xfrm>
        <a:graphic>
          <a:graphicData uri="http://schemas.openxmlformats.org/drawingml/2006/chart">
            <c:chart xmlns:c="http://schemas.openxmlformats.org/drawingml/2006/chart" xmlns:r="http://schemas.openxmlformats.org/officeDocument/2006/relationships" r:id="rId2"/>
          </a:graphicData>
        </a:graphic>
      </p:graphicFrame>
      <p:sp>
        <p:nvSpPr>
          <p:cNvPr id="6" name="Foliennummernplatzhalter">
            <a:extLst>
              <a:ext uri="{FF2B5EF4-FFF2-40B4-BE49-F238E27FC236}">
                <a16:creationId xmlns:a16="http://schemas.microsoft.com/office/drawing/2014/main" id="{CB291A14-8251-3ED7-2087-4E739AFAD834}"/>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48</a:t>
            </a:fld>
            <a:endParaRPr lang="de-DE"/>
          </a:p>
        </p:txBody>
      </p:sp>
    </p:spTree>
    <p:extLst>
      <p:ext uri="{BB962C8B-B14F-4D97-AF65-F5344CB8AC3E}">
        <p14:creationId xmlns:p14="http://schemas.microsoft.com/office/powerpoint/2010/main" val="3950796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Die Universität in Zahlen</a:t>
            </a:r>
          </a:p>
        </p:txBody>
      </p:sp>
      <p:graphicFrame>
        <p:nvGraphicFramePr>
          <p:cNvPr id="4" name="Diagramm" descr="Bitte Alternativtext einfügen.">
            <a:extLst>
              <a:ext uri="{FF2B5EF4-FFF2-40B4-BE49-F238E27FC236}">
                <a16:creationId xmlns:a16="http://schemas.microsoft.com/office/drawing/2014/main" id="{1E6B926F-B35C-DADD-8C02-B8CCBE229C00}"/>
              </a:ext>
            </a:extLst>
          </p:cNvPr>
          <p:cNvGraphicFramePr/>
          <p:nvPr/>
        </p:nvGraphicFramePr>
        <p:xfrm>
          <a:off x="323850" y="1131888"/>
          <a:ext cx="8496300" cy="29527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elle" descr="Bitte Alternativtext einfügen.">
            <a:extLst>
              <a:ext uri="{FF2B5EF4-FFF2-40B4-BE49-F238E27FC236}">
                <a16:creationId xmlns:a16="http://schemas.microsoft.com/office/drawing/2014/main" id="{359E6DF2-F48F-C10C-45C1-1FB0B0FA2760}"/>
              </a:ext>
            </a:extLst>
          </p:cNvPr>
          <p:cNvGraphicFramePr>
            <a:graphicFrameLocks/>
          </p:cNvGraphicFramePr>
          <p:nvPr>
            <p:extLst>
              <p:ext uri="{D42A27DB-BD31-4B8C-83A1-F6EECF244321}">
                <p14:modId xmlns:p14="http://schemas.microsoft.com/office/powerpoint/2010/main" val="478375196"/>
              </p:ext>
            </p:extLst>
          </p:nvPr>
        </p:nvGraphicFramePr>
        <p:xfrm>
          <a:off x="323850" y="1131888"/>
          <a:ext cx="8496299" cy="2736006"/>
        </p:xfrm>
        <a:graphic>
          <a:graphicData uri="http://schemas.openxmlformats.org/drawingml/2006/table">
            <a:tbl>
              <a:tblPr firstRow="1" lastRow="1" bandRow="1">
                <a:tableStyleId>{2D5ABB26-0587-4C30-8999-92F81FD0307C}</a:tableStyleId>
              </a:tblPr>
              <a:tblGrid>
                <a:gridCol w="3894500">
                  <a:extLst>
                    <a:ext uri="{9D8B030D-6E8A-4147-A177-3AD203B41FA5}">
                      <a16:colId xmlns:a16="http://schemas.microsoft.com/office/drawing/2014/main" val="20000"/>
                    </a:ext>
                  </a:extLst>
                </a:gridCol>
                <a:gridCol w="1533933">
                  <a:extLst>
                    <a:ext uri="{9D8B030D-6E8A-4147-A177-3AD203B41FA5}">
                      <a16:colId xmlns:a16="http://schemas.microsoft.com/office/drawing/2014/main" val="20001"/>
                    </a:ext>
                  </a:extLst>
                </a:gridCol>
                <a:gridCol w="1533933">
                  <a:extLst>
                    <a:ext uri="{9D8B030D-6E8A-4147-A177-3AD203B41FA5}">
                      <a16:colId xmlns:a16="http://schemas.microsoft.com/office/drawing/2014/main" val="20002"/>
                    </a:ext>
                  </a:extLst>
                </a:gridCol>
                <a:gridCol w="1533933">
                  <a:extLst>
                    <a:ext uri="{9D8B030D-6E8A-4147-A177-3AD203B41FA5}">
                      <a16:colId xmlns:a16="http://schemas.microsoft.com/office/drawing/2014/main" val="20003"/>
                    </a:ext>
                  </a:extLst>
                </a:gridCol>
              </a:tblGrid>
              <a:tr h="390858">
                <a:tc>
                  <a:txBody>
                    <a:bodyPr/>
                    <a:lstStyle/>
                    <a:p>
                      <a:pPr algn="l"/>
                      <a:r>
                        <a:rPr lang="de-DE" sz="1400" b="1" i="0">
                          <a:solidFill>
                            <a:schemeClr val="tx1"/>
                          </a:solidFill>
                          <a:latin typeface="+mn-lt"/>
                          <a:cs typeface="TheSans UHH Semilight Caps"/>
                        </a:rPr>
                        <a:t>Spaltenüberschrift, </a:t>
                      </a:r>
                      <a:r>
                        <a:rPr lang="de-DE" sz="1400" b="1" i="0" err="1">
                          <a:solidFill>
                            <a:schemeClr val="tx1"/>
                          </a:solidFill>
                          <a:latin typeface="+mn-lt"/>
                          <a:cs typeface="TheSans UHH Semilight Caps"/>
                        </a:rPr>
                        <a:t>TheSans</a:t>
                      </a:r>
                      <a:r>
                        <a:rPr lang="de-DE" sz="1400" b="1" i="0">
                          <a:solidFill>
                            <a:schemeClr val="tx1"/>
                          </a:solidFill>
                          <a:latin typeface="+mn-lt"/>
                          <a:cs typeface="TheSans UHH Semilight Caps"/>
                        </a:rPr>
                        <a:t> UHH, 14pt., fett</a:t>
                      </a:r>
                    </a:p>
                  </a:txBody>
                  <a:tcPr marL="45720" marR="45720" anchor="ctr">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algn="r"/>
                      <a:r>
                        <a:rPr lang="de-DE" sz="1400" b="0" i="0">
                          <a:solidFill>
                            <a:schemeClr val="tx1"/>
                          </a:solidFill>
                          <a:latin typeface="+mn-lt"/>
                          <a:cs typeface="TheSans UHH Bold" panose="020B0604020202020204" charset="0"/>
                        </a:rPr>
                        <a:t>2014</a:t>
                      </a:r>
                    </a:p>
                  </a:txBody>
                  <a:tcPr marL="45720" marR="4572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B w="38100" cap="flat" cmpd="sng" algn="ctr">
                      <a:solidFill>
                        <a:srgbClr val="3B515B"/>
                      </a:solidFill>
                      <a:prstDash val="solid"/>
                      <a:round/>
                      <a:headEnd type="none" w="med" len="med"/>
                      <a:tailEnd type="none" w="med" len="med"/>
                    </a:lnB>
                  </a:tcPr>
                </a:tc>
                <a:tc>
                  <a:txBody>
                    <a:bodyPr/>
                    <a:lstStyle/>
                    <a:p>
                      <a:pPr algn="r"/>
                      <a:r>
                        <a:rPr lang="de-DE" sz="1400" b="0" i="0">
                          <a:solidFill>
                            <a:schemeClr val="tx1"/>
                          </a:solidFill>
                          <a:latin typeface="+mn-lt"/>
                          <a:cs typeface="TheSans UHH Bold" panose="020B0604020202020204" charset="0"/>
                        </a:rPr>
                        <a:t>2015</a:t>
                      </a:r>
                    </a:p>
                  </a:txBody>
                  <a:tcPr marL="45720" marR="4572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3B515B"/>
                      </a:solidFill>
                      <a:prstDash val="solid"/>
                      <a:round/>
                      <a:headEnd type="none" w="med" len="med"/>
                      <a:tailEnd type="none" w="med" len="med"/>
                    </a:lnB>
                  </a:tcPr>
                </a:tc>
                <a:tc>
                  <a:txBody>
                    <a:bodyPr/>
                    <a:lstStyle/>
                    <a:p>
                      <a:pPr algn="r"/>
                      <a:r>
                        <a:rPr lang="de-DE" sz="1400" b="0" i="0">
                          <a:solidFill>
                            <a:schemeClr val="tx1"/>
                          </a:solidFill>
                          <a:latin typeface="+mn-lt"/>
                          <a:cs typeface="TheSans UHH Bold" panose="020B0604020202020204" charset="0"/>
                        </a:rPr>
                        <a:t>2016</a:t>
                      </a:r>
                    </a:p>
                  </a:txBody>
                  <a:tcPr marL="45720" marR="45720" anchor="ctr">
                    <a:lnL w="12700" cap="flat" cmpd="sng" algn="ctr">
                      <a:noFill/>
                      <a:prstDash val="solid"/>
                      <a:round/>
                      <a:headEnd type="none" w="med" len="med"/>
                      <a:tailEnd type="none" w="med" len="med"/>
                    </a:lnL>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0"/>
                  </a:ext>
                </a:extLst>
              </a:tr>
              <a:tr h="390858">
                <a:tc>
                  <a:txBody>
                    <a:bodyPr/>
                    <a:lstStyle/>
                    <a:p>
                      <a:pPr algn="l"/>
                      <a:r>
                        <a:rPr lang="de-DE" sz="1400" err="1">
                          <a:solidFill>
                            <a:schemeClr val="tx1"/>
                          </a:solidFill>
                          <a:latin typeface="+mn-lt"/>
                          <a:cs typeface="TheSans UHH Regular"/>
                        </a:rPr>
                        <a:t>TheSans</a:t>
                      </a:r>
                      <a:r>
                        <a:rPr lang="de-DE" sz="1400">
                          <a:solidFill>
                            <a:schemeClr val="tx1"/>
                          </a:solidFill>
                          <a:latin typeface="+mn-lt"/>
                          <a:cs typeface="TheSans UHH Regular"/>
                        </a:rPr>
                        <a:t> UHH, 14pt.</a:t>
                      </a:r>
                    </a:p>
                  </a:txBody>
                  <a:tcPr marL="45720" marR="45720" anchor="ctr">
                    <a:lnR w="952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8100" cap="flat" cmpd="sng" algn="ctr">
                      <a:solidFill>
                        <a:srgbClr val="3B515B"/>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8100" cap="flat" cmpd="sng" algn="ctr">
                      <a:solidFill>
                        <a:srgbClr val="3B515B"/>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390858">
                <a:tc>
                  <a:txBody>
                    <a:bodyPr/>
                    <a:lstStyle/>
                    <a:p>
                      <a:pPr algn="l"/>
                      <a:r>
                        <a:rPr lang="de-DE" sz="1400">
                          <a:solidFill>
                            <a:schemeClr val="tx1"/>
                          </a:solidFill>
                          <a:latin typeface="+mn-lt"/>
                          <a:cs typeface="TheSans UHH Regular"/>
                        </a:rPr>
                        <a:t>Text linksbündig</a:t>
                      </a:r>
                    </a:p>
                  </a:txBody>
                  <a:tcPr marL="45720" marR="4572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2"/>
                  </a:ext>
                </a:extLst>
              </a:tr>
              <a:tr h="390858">
                <a:tc>
                  <a:txBody>
                    <a:bodyPr/>
                    <a:lstStyle/>
                    <a:p>
                      <a:pPr algn="l"/>
                      <a:r>
                        <a:rPr lang="de-DE" sz="1400">
                          <a:solidFill>
                            <a:schemeClr val="tx1"/>
                          </a:solidFill>
                          <a:latin typeface="+mn-lt"/>
                          <a:cs typeface="TheSans UHH Regular"/>
                        </a:rPr>
                        <a:t>Flattersatz</a:t>
                      </a:r>
                    </a:p>
                  </a:txBody>
                  <a:tcPr marL="45720" marR="4572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3"/>
                  </a:ext>
                </a:extLst>
              </a:tr>
              <a:tr h="390858">
                <a:tc>
                  <a:txBody>
                    <a:bodyPr/>
                    <a:lstStyle/>
                    <a:p>
                      <a:pPr algn="l"/>
                      <a:r>
                        <a:rPr lang="de-DE" sz="1400">
                          <a:solidFill>
                            <a:schemeClr val="tx1"/>
                          </a:solidFill>
                          <a:latin typeface="+mn-lt"/>
                          <a:cs typeface="TheSans UHH Regular"/>
                        </a:rPr>
                        <a:t>Tabellen selten einsetzen</a:t>
                      </a:r>
                    </a:p>
                  </a:txBody>
                  <a:tcPr marL="45720" marR="4572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5"/>
                  </a:ext>
                </a:extLst>
              </a:tr>
              <a:tr h="390858">
                <a:tc>
                  <a:txBody>
                    <a:bodyPr/>
                    <a:lstStyle/>
                    <a:p>
                      <a:pPr algn="l"/>
                      <a:r>
                        <a:rPr lang="de-DE" sz="1400">
                          <a:solidFill>
                            <a:schemeClr val="tx1"/>
                          </a:solidFill>
                          <a:latin typeface="+mn-lt"/>
                          <a:cs typeface="TheSans UHH Regular"/>
                        </a:rPr>
                        <a:t>Zu viele Details ermüden</a:t>
                      </a:r>
                    </a:p>
                  </a:txBody>
                  <a:tcPr marL="45720" marR="4572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a:solidFill>
                          <a:schemeClr val="tx1"/>
                        </a:solidFill>
                        <a:latin typeface="+mn-lt"/>
                        <a:cs typeface="TheSans UHH Regular"/>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6"/>
                  </a:ext>
                </a:extLst>
              </a:tr>
              <a:tr h="390858">
                <a:tc>
                  <a:txBody>
                    <a:bodyPr/>
                    <a:lstStyle/>
                    <a:p>
                      <a:pPr algn="l"/>
                      <a:r>
                        <a:rPr lang="de-DE" sz="1400" b="0" i="0">
                          <a:solidFill>
                            <a:schemeClr val="tx1"/>
                          </a:solidFill>
                          <a:latin typeface="+mn-lt"/>
                          <a:cs typeface="TheSans UHH Bold"/>
                        </a:rPr>
                        <a:t>Zeilenbeschriftung</a:t>
                      </a:r>
                    </a:p>
                  </a:txBody>
                  <a:tcPr marL="45720" marR="4572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b="0" i="0">
                        <a:solidFill>
                          <a:schemeClr val="tx1"/>
                        </a:solidFill>
                        <a:latin typeface="+mn-lt"/>
                        <a:cs typeface="TheSans UHH Bold" panose="020B0604020202020204" charset="0"/>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b="0" i="0">
                        <a:solidFill>
                          <a:schemeClr val="tx1"/>
                        </a:solidFill>
                        <a:latin typeface="+mn-lt"/>
                        <a:cs typeface="TheSans UHH Bold" panose="020B0604020202020204" charset="0"/>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a:r>
                        <a:rPr kumimoji="0" lang="de-DE" sz="1400" b="0" i="0" u="none" strike="noStrike" kern="1200" cap="none" spc="0" normalizeH="0" baseline="0" noProof="0">
                          <a:ln>
                            <a:noFill/>
                          </a:ln>
                          <a:solidFill>
                            <a:schemeClr val="tx1"/>
                          </a:solidFill>
                          <a:effectLst/>
                          <a:uLnTx/>
                          <a:uFillTx/>
                          <a:latin typeface="+mn-lt"/>
                          <a:ea typeface="+mn-ea"/>
                          <a:cs typeface="TheSans UHH Regular"/>
                        </a:rPr>
                        <a:t>14pt</a:t>
                      </a:r>
                      <a:endParaRPr lang="de-DE" sz="1400" b="0" i="0">
                        <a:solidFill>
                          <a:schemeClr val="tx1"/>
                        </a:solidFill>
                        <a:latin typeface="+mn-lt"/>
                        <a:cs typeface="TheSans UHH Bold" panose="020B0604020202020204" charset="0"/>
                      </a:endParaRP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Foliennummernplatzhalter">
            <a:extLst>
              <a:ext uri="{FF2B5EF4-FFF2-40B4-BE49-F238E27FC236}">
                <a16:creationId xmlns:a16="http://schemas.microsoft.com/office/drawing/2014/main" id="{B9A8B511-FB55-35A5-7C35-EC84E0FAC672}"/>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49</a:t>
            </a:fld>
            <a:endParaRPr lang="de-DE"/>
          </a:p>
        </p:txBody>
      </p:sp>
    </p:spTree>
    <p:extLst>
      <p:ext uri="{BB962C8B-B14F-4D97-AF65-F5344CB8AC3E}">
        <p14:creationId xmlns:p14="http://schemas.microsoft.com/office/powerpoint/2010/main" val="2359487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57DE3-A07B-2B07-3D81-8778251E7315}"/>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C2E5E98-BDC7-A635-1D0A-77491F1755E4}"/>
              </a:ext>
            </a:extLst>
          </p:cNvPr>
          <p:cNvSpPr>
            <a:spLocks noGrp="1"/>
          </p:cNvSpPr>
          <p:nvPr>
            <p:ph type="sldNum" sz="quarter" idx="12"/>
          </p:nvPr>
        </p:nvSpPr>
        <p:spPr/>
        <p:txBody>
          <a:bodyPr/>
          <a:lstStyle/>
          <a:p>
            <a:fld id="{3449650F-E03B-624E-B2AD-4F9591B58B11}" type="slidenum">
              <a:rPr lang="de-DE" smtClean="0"/>
              <a:pPr/>
              <a:t>5</a:t>
            </a:fld>
            <a:endParaRPr lang="de-DE"/>
          </a:p>
        </p:txBody>
      </p:sp>
      <p:sp>
        <p:nvSpPr>
          <p:cNvPr id="4" name="Titel 3">
            <a:extLst>
              <a:ext uri="{FF2B5EF4-FFF2-40B4-BE49-F238E27FC236}">
                <a16:creationId xmlns:a16="http://schemas.microsoft.com/office/drawing/2014/main" id="{56C7D262-988E-57B1-5649-F0FAEA5DAE91}"/>
              </a:ext>
            </a:extLst>
          </p:cNvPr>
          <p:cNvSpPr>
            <a:spLocks noGrp="1"/>
          </p:cNvSpPr>
          <p:nvPr>
            <p:ph type="title"/>
          </p:nvPr>
        </p:nvSpPr>
        <p:spPr/>
        <p:txBody>
          <a:bodyPr/>
          <a:lstStyle/>
          <a:p>
            <a:r>
              <a:rPr lang="de-DE" dirty="0"/>
              <a:t>Business </a:t>
            </a:r>
            <a:r>
              <a:rPr lang="de-DE" dirty="0" err="1"/>
              <a:t>Context</a:t>
            </a:r>
            <a:endParaRPr lang="de-DE" dirty="0"/>
          </a:p>
        </p:txBody>
      </p:sp>
      <p:pic>
        <p:nvPicPr>
          <p:cNvPr id="2" name="Picture" descr="business context diagram">
            <a:extLst>
              <a:ext uri="{FF2B5EF4-FFF2-40B4-BE49-F238E27FC236}">
                <a16:creationId xmlns:a16="http://schemas.microsoft.com/office/drawing/2014/main" id="{AAC35D5D-824D-0FF8-E9B8-68DD60A67E75}"/>
              </a:ext>
            </a:extLst>
          </p:cNvPr>
          <p:cNvPicPr/>
          <p:nvPr/>
        </p:nvPicPr>
        <p:blipFill>
          <a:blip r:embed="rId2"/>
          <a:stretch>
            <a:fillRect/>
          </a:stretch>
        </p:blipFill>
        <p:spPr bwMode="auto">
          <a:xfrm>
            <a:off x="1905000" y="905111"/>
            <a:ext cx="5334000" cy="3642360"/>
          </a:xfrm>
          <a:prstGeom prst="rect">
            <a:avLst/>
          </a:prstGeom>
          <a:noFill/>
          <a:ln w="9525">
            <a:noFill/>
            <a:headEnd/>
            <a:tailEnd/>
          </a:ln>
        </p:spPr>
      </p:pic>
    </p:spTree>
    <p:extLst>
      <p:ext uri="{BB962C8B-B14F-4D97-AF65-F5344CB8AC3E}">
        <p14:creationId xmlns:p14="http://schemas.microsoft.com/office/powerpoint/2010/main" val="165115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06B7494B-BA38-4050-23E0-5AC5ADC868B2}"/>
              </a:ext>
            </a:extLst>
          </p:cNvPr>
          <p:cNvSpPr>
            <a:spLocks noGrp="1"/>
          </p:cNvSpPr>
          <p:nvPr>
            <p:ph type="title"/>
          </p:nvPr>
        </p:nvSpPr>
        <p:spPr/>
        <p:txBody>
          <a:bodyPr/>
          <a:lstStyle/>
          <a:p>
            <a:r>
              <a:rPr lang="de-DE"/>
              <a:t>Budgetentwicklung</a:t>
            </a:r>
          </a:p>
        </p:txBody>
      </p:sp>
      <p:graphicFrame>
        <p:nvGraphicFramePr>
          <p:cNvPr id="5" name="Tabelle" descr="Bitte Alternativtext einfügen.">
            <a:extLst>
              <a:ext uri="{FF2B5EF4-FFF2-40B4-BE49-F238E27FC236}">
                <a16:creationId xmlns:a16="http://schemas.microsoft.com/office/drawing/2014/main" id="{CE44E852-2813-D94B-F2DA-F03535D3D4FF}"/>
              </a:ext>
            </a:extLst>
          </p:cNvPr>
          <p:cNvGraphicFramePr>
            <a:graphicFrameLocks/>
          </p:cNvGraphicFramePr>
          <p:nvPr>
            <p:extLst>
              <p:ext uri="{D42A27DB-BD31-4B8C-83A1-F6EECF244321}">
                <p14:modId xmlns:p14="http://schemas.microsoft.com/office/powerpoint/2010/main" val="662671763"/>
              </p:ext>
            </p:extLst>
          </p:nvPr>
        </p:nvGraphicFramePr>
        <p:xfrm>
          <a:off x="333904" y="1203598"/>
          <a:ext cx="4248150" cy="2514604"/>
        </p:xfrm>
        <a:graphic>
          <a:graphicData uri="http://schemas.openxmlformats.org/drawingml/2006/table">
            <a:tbl>
              <a:tblPr firstRow="1" lastRow="1" bandRow="1">
                <a:tableStyleId>{2D5ABB26-0587-4C30-8999-92F81FD0307C}</a:tableStyleId>
              </a:tblPr>
              <a:tblGrid>
                <a:gridCol w="2376264">
                  <a:extLst>
                    <a:ext uri="{9D8B030D-6E8A-4147-A177-3AD203B41FA5}">
                      <a16:colId xmlns:a16="http://schemas.microsoft.com/office/drawing/2014/main" val="20000"/>
                    </a:ext>
                  </a:extLst>
                </a:gridCol>
                <a:gridCol w="935943">
                  <a:extLst>
                    <a:ext uri="{9D8B030D-6E8A-4147-A177-3AD203B41FA5}">
                      <a16:colId xmlns:a16="http://schemas.microsoft.com/office/drawing/2014/main" val="20001"/>
                    </a:ext>
                  </a:extLst>
                </a:gridCol>
                <a:gridCol w="935943">
                  <a:extLst>
                    <a:ext uri="{9D8B030D-6E8A-4147-A177-3AD203B41FA5}">
                      <a16:colId xmlns:a16="http://schemas.microsoft.com/office/drawing/2014/main" val="20002"/>
                    </a:ext>
                  </a:extLst>
                </a:gridCol>
              </a:tblGrid>
              <a:tr h="320044">
                <a:tc>
                  <a:txBody>
                    <a:bodyPr/>
                    <a:lstStyle/>
                    <a:p>
                      <a:pPr algn="l"/>
                      <a:r>
                        <a:rPr lang="de-DE" sz="1400" b="1" i="0" err="1">
                          <a:solidFill>
                            <a:schemeClr val="tx1"/>
                          </a:solidFill>
                          <a:latin typeface="+mn-lt"/>
                          <a:cs typeface="TheSans UHH Semilight Caps"/>
                        </a:rPr>
                        <a:t>TheSans</a:t>
                      </a:r>
                      <a:r>
                        <a:rPr lang="de-DE" sz="1400" b="1" i="0">
                          <a:solidFill>
                            <a:schemeClr val="tx1"/>
                          </a:solidFill>
                          <a:latin typeface="+mn-lt"/>
                          <a:cs typeface="TheSans UHH Semilight Caps"/>
                        </a:rPr>
                        <a:t> UHH, 14pt., fett</a:t>
                      </a:r>
                    </a:p>
                  </a:txBody>
                  <a:tcPr marL="45720" marR="45720" anchor="ctr">
                    <a:lnR w="9525" cap="flat" cmpd="sng" algn="ctr">
                      <a:noFill/>
                      <a:prstDash val="solid"/>
                      <a:round/>
                      <a:headEnd type="none" w="med" len="med"/>
                      <a:tailEnd type="none" w="med" len="med"/>
                    </a:lnR>
                    <a:lnB w="9525" cap="flat" cmpd="sng" algn="ctr">
                      <a:solidFill>
                        <a:schemeClr val="tx1"/>
                      </a:solidFill>
                      <a:prstDash val="solid"/>
                      <a:round/>
                      <a:headEnd type="none" w="med" len="med"/>
                      <a:tailEnd type="none" w="med" len="med"/>
                    </a:lnB>
                  </a:tcPr>
                </a:tc>
                <a:tc>
                  <a:txBody>
                    <a:bodyPr/>
                    <a:lstStyle/>
                    <a:p>
                      <a:pPr algn="r"/>
                      <a:r>
                        <a:rPr lang="de-DE" sz="1400" b="0" i="0">
                          <a:solidFill>
                            <a:schemeClr val="tx1"/>
                          </a:solidFill>
                          <a:latin typeface="+mn-lt"/>
                          <a:cs typeface="TheSans UHH Bold" panose="020B0604020202020204" charset="0"/>
                        </a:rPr>
                        <a:t>2014</a:t>
                      </a:r>
                    </a:p>
                  </a:txBody>
                  <a:tcPr marL="45720" marR="457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B w="38100" cap="flat" cmpd="sng" algn="ctr">
                      <a:solidFill>
                        <a:srgbClr val="3B515B"/>
                      </a:solidFill>
                      <a:prstDash val="solid"/>
                      <a:round/>
                      <a:headEnd type="none" w="med" len="med"/>
                      <a:tailEnd type="none" w="med" len="med"/>
                    </a:lnB>
                  </a:tcPr>
                </a:tc>
                <a:tc>
                  <a:txBody>
                    <a:bodyPr/>
                    <a:lstStyle/>
                    <a:p>
                      <a:pPr algn="r"/>
                      <a:r>
                        <a:rPr lang="de-DE" sz="1400" b="0" i="0">
                          <a:solidFill>
                            <a:schemeClr val="tx1"/>
                          </a:solidFill>
                          <a:latin typeface="+mn-lt"/>
                          <a:cs typeface="TheSans UHH Bold" panose="020B0604020202020204" charset="0"/>
                        </a:rPr>
                        <a:t>2016</a:t>
                      </a:r>
                    </a:p>
                  </a:txBody>
                  <a:tcPr marL="45720" marR="45720" anchor="ctr">
                    <a:lnL w="9525" cap="flat" cmpd="sng" algn="ctr">
                      <a:noFill/>
                      <a:prstDash val="solid"/>
                      <a:round/>
                      <a:headEnd type="none" w="med" len="med"/>
                      <a:tailEnd type="none" w="med" len="med"/>
                    </a:lnL>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0"/>
                  </a:ext>
                </a:extLst>
              </a:tr>
              <a:tr h="365760">
                <a:tc>
                  <a:txBody>
                    <a:bodyPr/>
                    <a:lstStyle/>
                    <a:p>
                      <a:pPr algn="l"/>
                      <a:r>
                        <a:rPr lang="de-DE" sz="1400" err="1">
                          <a:solidFill>
                            <a:schemeClr val="tx1"/>
                          </a:solidFill>
                          <a:latin typeface="+mn-lt"/>
                          <a:cs typeface="TheSans UHH Regular"/>
                        </a:rPr>
                        <a:t>TheSans</a:t>
                      </a:r>
                      <a:r>
                        <a:rPr lang="de-DE" sz="1400">
                          <a:solidFill>
                            <a:schemeClr val="tx1"/>
                          </a:solidFill>
                          <a:latin typeface="+mn-lt"/>
                          <a:cs typeface="TheSans UHH Regular"/>
                        </a:rPr>
                        <a:t> UHH</a:t>
                      </a:r>
                    </a:p>
                  </a:txBody>
                  <a:tcPr marL="45720" marR="4572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a:solidFill>
                            <a:schemeClr val="tx1"/>
                          </a:solidFill>
                          <a:latin typeface="+mn-lt"/>
                          <a:cs typeface="TheSans UHH Regular"/>
                        </a:rPr>
                        <a:t>2</a:t>
                      </a: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8100" cap="flat" cmpd="sng" algn="ctr">
                      <a:solidFill>
                        <a:srgbClr val="3B515B"/>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a:solidFill>
                            <a:schemeClr val="tx1"/>
                          </a:solidFill>
                          <a:latin typeface="+mn-lt"/>
                          <a:cs typeface="TheSans UHH Regular"/>
                        </a:rPr>
                        <a:t>4</a:t>
                      </a: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365760">
                <a:tc>
                  <a:txBody>
                    <a:bodyPr/>
                    <a:lstStyle/>
                    <a:p>
                      <a:pPr algn="l"/>
                      <a:r>
                        <a:rPr lang="de-DE" sz="1400">
                          <a:solidFill>
                            <a:schemeClr val="tx1"/>
                          </a:solidFill>
                          <a:latin typeface="+mn-lt"/>
                          <a:cs typeface="TheSans UHH Regular"/>
                        </a:rPr>
                        <a:t>Text linksbündig</a:t>
                      </a:r>
                    </a:p>
                  </a:txBody>
                  <a:tcPr marL="45720" marR="4572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a:solidFill>
                            <a:schemeClr val="tx1"/>
                          </a:solidFill>
                          <a:latin typeface="+mn-lt"/>
                          <a:cs typeface="TheSans UHH Regular"/>
                        </a:rPr>
                        <a:t>2</a:t>
                      </a: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a:solidFill>
                            <a:schemeClr val="tx1"/>
                          </a:solidFill>
                          <a:latin typeface="+mn-lt"/>
                          <a:cs typeface="TheSans UHH Regular"/>
                        </a:rPr>
                        <a:t>4</a:t>
                      </a: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2"/>
                  </a:ext>
                </a:extLst>
              </a:tr>
              <a:tr h="365760">
                <a:tc>
                  <a:txBody>
                    <a:bodyPr/>
                    <a:lstStyle/>
                    <a:p>
                      <a:pPr algn="l"/>
                      <a:r>
                        <a:rPr lang="de-DE" sz="1400">
                          <a:solidFill>
                            <a:schemeClr val="tx1"/>
                          </a:solidFill>
                          <a:latin typeface="+mn-lt"/>
                          <a:cs typeface="TheSans UHH Regular"/>
                        </a:rPr>
                        <a:t>Flattersatz</a:t>
                      </a:r>
                    </a:p>
                  </a:txBody>
                  <a:tcPr marL="45720" marR="4572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a:solidFill>
                            <a:schemeClr val="tx1"/>
                          </a:solidFill>
                          <a:latin typeface="+mn-lt"/>
                          <a:cs typeface="TheSans UHH Regular"/>
                        </a:rPr>
                        <a:t>1</a:t>
                      </a: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a:solidFill>
                            <a:schemeClr val="tx1"/>
                          </a:solidFill>
                          <a:latin typeface="+mn-lt"/>
                          <a:cs typeface="TheSans UHH Regular"/>
                        </a:rPr>
                        <a:t>5</a:t>
                      </a: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3"/>
                  </a:ext>
                </a:extLst>
              </a:tr>
              <a:tr h="365760">
                <a:tc>
                  <a:txBody>
                    <a:bodyPr/>
                    <a:lstStyle/>
                    <a:p>
                      <a:pPr algn="l"/>
                      <a:r>
                        <a:rPr lang="de-DE" sz="1400">
                          <a:solidFill>
                            <a:schemeClr val="tx1"/>
                          </a:solidFill>
                          <a:latin typeface="+mn-lt"/>
                          <a:cs typeface="TheSans UHH Regular"/>
                        </a:rPr>
                        <a:t>Tabellen selten einsetzen</a:t>
                      </a:r>
                    </a:p>
                  </a:txBody>
                  <a:tcPr marL="45720" marR="4572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a:solidFill>
                            <a:schemeClr val="tx1"/>
                          </a:solidFill>
                          <a:latin typeface="+mn-lt"/>
                          <a:cs typeface="TheSans UHH Regular"/>
                        </a:rPr>
                        <a:t>5</a:t>
                      </a: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a:solidFill>
                            <a:schemeClr val="tx1"/>
                          </a:solidFill>
                          <a:latin typeface="+mn-lt"/>
                          <a:cs typeface="TheSans UHH Regular"/>
                        </a:rPr>
                        <a:t>5</a:t>
                      </a: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5"/>
                  </a:ext>
                </a:extLst>
              </a:tr>
              <a:tr h="365760">
                <a:tc>
                  <a:txBody>
                    <a:bodyPr/>
                    <a:lstStyle/>
                    <a:p>
                      <a:pPr algn="l"/>
                      <a:r>
                        <a:rPr lang="de-DE" sz="1400">
                          <a:solidFill>
                            <a:schemeClr val="tx1"/>
                          </a:solidFill>
                          <a:latin typeface="+mn-lt"/>
                          <a:cs typeface="TheSans UHH Regular"/>
                        </a:rPr>
                        <a:t>Zu viele Details ermüden</a:t>
                      </a:r>
                    </a:p>
                  </a:txBody>
                  <a:tcPr marL="45720" marR="4572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a:solidFill>
                            <a:schemeClr val="tx1"/>
                          </a:solidFill>
                          <a:latin typeface="+mn-lt"/>
                          <a:cs typeface="TheSans UHH Regular" panose="020B0604020202020204" charset="0"/>
                        </a:rPr>
                        <a:t>9</a:t>
                      </a: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a:solidFill>
                            <a:schemeClr val="tx1"/>
                          </a:solidFill>
                          <a:latin typeface="+mn-lt"/>
                          <a:cs typeface="TheSans UHH Regular"/>
                        </a:rPr>
                        <a:t>11</a:t>
                      </a: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6"/>
                  </a:ext>
                </a:extLst>
              </a:tr>
              <a:tr h="365760">
                <a:tc>
                  <a:txBody>
                    <a:bodyPr/>
                    <a:lstStyle/>
                    <a:p>
                      <a:pPr algn="l"/>
                      <a:r>
                        <a:rPr lang="de-DE" sz="1400" b="0" i="0">
                          <a:solidFill>
                            <a:schemeClr val="tx1"/>
                          </a:solidFill>
                          <a:latin typeface="+mn-lt"/>
                          <a:cs typeface="TheSans UHH Bold"/>
                        </a:rPr>
                        <a:t>Zeilenbeschriftung</a:t>
                      </a:r>
                    </a:p>
                  </a:txBody>
                  <a:tcPr marL="45720" marR="4572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b="0" i="0">
                          <a:solidFill>
                            <a:schemeClr val="tx1"/>
                          </a:solidFill>
                          <a:latin typeface="+mn-lt"/>
                          <a:cs typeface="TheSans UHH Bold" panose="020B0604020202020204" charset="0"/>
                        </a:rPr>
                        <a:t>24</a:t>
                      </a: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r"/>
                      <a:r>
                        <a:rPr lang="de-DE" sz="1400" b="0" i="0">
                          <a:solidFill>
                            <a:schemeClr val="tx1"/>
                          </a:solidFill>
                          <a:latin typeface="+mn-lt"/>
                          <a:cs typeface="TheSans UHH Bold" panose="020B0604020202020204" charset="0"/>
                        </a:rPr>
                        <a:t>36</a:t>
                      </a:r>
                    </a:p>
                  </a:txBody>
                  <a:tcPr marL="45720" marR="45720" anchor="ctr">
                    <a:lnL w="9525" cap="flat" cmpd="sng" algn="ctr">
                      <a:solidFill>
                        <a:schemeClr val="tx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Inhaltsplatzhalter">
            <a:extLst>
              <a:ext uri="{FF2B5EF4-FFF2-40B4-BE49-F238E27FC236}">
                <a16:creationId xmlns:a16="http://schemas.microsoft.com/office/drawing/2014/main" id="{17374726-5061-279C-49D2-8A7DFEF8401E}"/>
              </a:ext>
            </a:extLst>
          </p:cNvPr>
          <p:cNvSpPr>
            <a:spLocks noGrp="1"/>
          </p:cNvSpPr>
          <p:nvPr>
            <p:ph sz="half" idx="2"/>
          </p:nvPr>
        </p:nvSpPr>
        <p:spPr/>
        <p:txBody>
          <a:bodyPr/>
          <a:lstStyle/>
          <a:p>
            <a:pPr marL="0" indent="0">
              <a:buNone/>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sed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erat, sed </a:t>
            </a:r>
            <a:r>
              <a:rPr lang="de-DE" err="1"/>
              <a:t>diam</a:t>
            </a:r>
            <a:r>
              <a:rPr lang="de-DE"/>
              <a:t> </a:t>
            </a:r>
            <a:r>
              <a:rPr lang="de-DE" err="1"/>
              <a:t>voluptua</a:t>
            </a:r>
            <a:r>
              <a:rPr lang="de-DE"/>
              <a:t>. </a:t>
            </a:r>
          </a:p>
        </p:txBody>
      </p:sp>
      <p:sp>
        <p:nvSpPr>
          <p:cNvPr id="6" name="Foliennummernplatzhalter">
            <a:extLst>
              <a:ext uri="{FF2B5EF4-FFF2-40B4-BE49-F238E27FC236}">
                <a16:creationId xmlns:a16="http://schemas.microsoft.com/office/drawing/2014/main" id="{CFCB3835-A2D2-77E6-F59A-69E129630F73}"/>
              </a:ext>
            </a:extLst>
          </p:cNvPr>
          <p:cNvSpPr>
            <a:spLocks noGrp="1"/>
          </p:cNvSpPr>
          <p:nvPr>
            <p:ph type="sldNum" sz="quarter" idx="12"/>
          </p:nvPr>
        </p:nvSpPr>
        <p:spPr>
          <a:xfrm>
            <a:off x="8117160" y="4616957"/>
            <a:ext cx="702990" cy="274637"/>
          </a:xfrm>
        </p:spPr>
        <p:txBody>
          <a:bodyPr/>
          <a:lstStyle/>
          <a:p>
            <a:fld id="{309D5144-004E-1E45-907B-65C86CA25C3F}" type="slidenum">
              <a:rPr lang="de-DE" smtClean="0"/>
              <a:t>50</a:t>
            </a:fld>
            <a:endParaRPr lang="de-DE"/>
          </a:p>
        </p:txBody>
      </p:sp>
    </p:spTree>
    <p:extLst>
      <p:ext uri="{BB962C8B-B14F-4D97-AF65-F5344CB8AC3E}">
        <p14:creationId xmlns:p14="http://schemas.microsoft.com/office/powerpoint/2010/main" val="52206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Die Universität in Zahlen</a:t>
            </a:r>
          </a:p>
        </p:txBody>
      </p:sp>
      <p:graphicFrame>
        <p:nvGraphicFramePr>
          <p:cNvPr id="5" name="Tabelle" descr="Bitte Alternativtext einfügen.">
            <a:extLst>
              <a:ext uri="{FF2B5EF4-FFF2-40B4-BE49-F238E27FC236}">
                <a16:creationId xmlns:a16="http://schemas.microsoft.com/office/drawing/2014/main" id="{359E6DF2-F48F-C10C-45C1-1FB0B0FA2760}"/>
              </a:ext>
            </a:extLst>
          </p:cNvPr>
          <p:cNvGraphicFramePr>
            <a:graphicFrameLocks/>
          </p:cNvGraphicFramePr>
          <p:nvPr>
            <p:extLst>
              <p:ext uri="{D42A27DB-BD31-4B8C-83A1-F6EECF244321}">
                <p14:modId xmlns:p14="http://schemas.microsoft.com/office/powerpoint/2010/main" val="3411728799"/>
              </p:ext>
            </p:extLst>
          </p:nvPr>
        </p:nvGraphicFramePr>
        <p:xfrm>
          <a:off x="323850" y="1131888"/>
          <a:ext cx="8496299" cy="2736006"/>
        </p:xfrm>
        <a:graphic>
          <a:graphicData uri="http://schemas.openxmlformats.org/drawingml/2006/table">
            <a:tbl>
              <a:tblPr firstRow="1" lastRow="1" bandRow="1">
                <a:tableStyleId>{F2DE63D5-997A-4646-A377-4702673A728D}</a:tableStyleId>
              </a:tblPr>
              <a:tblGrid>
                <a:gridCol w="3894500">
                  <a:extLst>
                    <a:ext uri="{9D8B030D-6E8A-4147-A177-3AD203B41FA5}">
                      <a16:colId xmlns:a16="http://schemas.microsoft.com/office/drawing/2014/main" val="20000"/>
                    </a:ext>
                  </a:extLst>
                </a:gridCol>
                <a:gridCol w="1533933">
                  <a:extLst>
                    <a:ext uri="{9D8B030D-6E8A-4147-A177-3AD203B41FA5}">
                      <a16:colId xmlns:a16="http://schemas.microsoft.com/office/drawing/2014/main" val="20001"/>
                    </a:ext>
                  </a:extLst>
                </a:gridCol>
                <a:gridCol w="1533933">
                  <a:extLst>
                    <a:ext uri="{9D8B030D-6E8A-4147-A177-3AD203B41FA5}">
                      <a16:colId xmlns:a16="http://schemas.microsoft.com/office/drawing/2014/main" val="20002"/>
                    </a:ext>
                  </a:extLst>
                </a:gridCol>
                <a:gridCol w="1533933">
                  <a:extLst>
                    <a:ext uri="{9D8B030D-6E8A-4147-A177-3AD203B41FA5}">
                      <a16:colId xmlns:a16="http://schemas.microsoft.com/office/drawing/2014/main" val="20003"/>
                    </a:ext>
                  </a:extLst>
                </a:gridCol>
              </a:tblGrid>
              <a:tr h="390858">
                <a:tc>
                  <a:txBody>
                    <a:bodyPr/>
                    <a:lstStyle/>
                    <a:p>
                      <a:pPr algn="l"/>
                      <a:r>
                        <a:rPr lang="de-DE" sz="1400"/>
                        <a:t>Spaltenüberschrift, </a:t>
                      </a:r>
                      <a:r>
                        <a:rPr lang="de-DE" sz="1400" err="1"/>
                        <a:t>TheSans</a:t>
                      </a:r>
                      <a:r>
                        <a:rPr lang="de-DE" sz="1400"/>
                        <a:t> UHH, 14pt., fett</a:t>
                      </a:r>
                    </a:p>
                  </a:txBody>
                  <a:tcPr marL="45720" marR="45720" anchor="ctr"/>
                </a:tc>
                <a:tc>
                  <a:txBody>
                    <a:bodyPr/>
                    <a:lstStyle/>
                    <a:p>
                      <a:pPr algn="r"/>
                      <a:r>
                        <a:rPr lang="de-DE" sz="1400"/>
                        <a:t>2014</a:t>
                      </a:r>
                    </a:p>
                  </a:txBody>
                  <a:tcPr marL="45720" marR="45720" anchor="ctr"/>
                </a:tc>
                <a:tc>
                  <a:txBody>
                    <a:bodyPr/>
                    <a:lstStyle/>
                    <a:p>
                      <a:pPr algn="r"/>
                      <a:r>
                        <a:rPr lang="de-DE" sz="1400"/>
                        <a:t>2015</a:t>
                      </a:r>
                    </a:p>
                  </a:txBody>
                  <a:tcPr marL="45720" marR="45720" anchor="ctr"/>
                </a:tc>
                <a:tc>
                  <a:txBody>
                    <a:bodyPr/>
                    <a:lstStyle/>
                    <a:p>
                      <a:pPr algn="r"/>
                      <a:r>
                        <a:rPr lang="de-DE" sz="1400"/>
                        <a:t>2016</a:t>
                      </a:r>
                    </a:p>
                  </a:txBody>
                  <a:tcPr marL="45720" marR="45720" anchor="ctr"/>
                </a:tc>
                <a:extLst>
                  <a:ext uri="{0D108BD9-81ED-4DB2-BD59-A6C34878D82A}">
                    <a16:rowId xmlns:a16="http://schemas.microsoft.com/office/drawing/2014/main" val="10000"/>
                  </a:ext>
                </a:extLst>
              </a:tr>
              <a:tr h="390858">
                <a:tc>
                  <a:txBody>
                    <a:bodyPr/>
                    <a:lstStyle/>
                    <a:p>
                      <a:pPr algn="l"/>
                      <a:r>
                        <a:rPr lang="de-DE" sz="1400" err="1"/>
                        <a:t>TheSans</a:t>
                      </a:r>
                      <a:r>
                        <a:rPr lang="de-DE" sz="1400"/>
                        <a:t> UHH, 14pt.</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1"/>
                  </a:ext>
                </a:extLst>
              </a:tr>
              <a:tr h="390858">
                <a:tc>
                  <a:txBody>
                    <a:bodyPr/>
                    <a:lstStyle/>
                    <a:p>
                      <a:pPr algn="l"/>
                      <a:r>
                        <a:rPr lang="de-DE" sz="1400"/>
                        <a:t>Text linksbündig</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2"/>
                  </a:ext>
                </a:extLst>
              </a:tr>
              <a:tr h="390858">
                <a:tc>
                  <a:txBody>
                    <a:bodyPr/>
                    <a:lstStyle/>
                    <a:p>
                      <a:pPr algn="l"/>
                      <a:r>
                        <a:rPr lang="de-DE" sz="1400"/>
                        <a:t>Flattersatz</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3"/>
                  </a:ext>
                </a:extLst>
              </a:tr>
              <a:tr h="390858">
                <a:tc>
                  <a:txBody>
                    <a:bodyPr/>
                    <a:lstStyle/>
                    <a:p>
                      <a:pPr algn="l"/>
                      <a:r>
                        <a:rPr lang="de-DE" sz="1400"/>
                        <a:t>Tabellen selten einsetzen</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5"/>
                  </a:ext>
                </a:extLst>
              </a:tr>
              <a:tr h="390858">
                <a:tc>
                  <a:txBody>
                    <a:bodyPr/>
                    <a:lstStyle/>
                    <a:p>
                      <a:pPr algn="l"/>
                      <a:r>
                        <a:rPr lang="de-DE" sz="1400"/>
                        <a:t>Zu viele Details ermüden</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6"/>
                  </a:ext>
                </a:extLst>
              </a:tr>
              <a:tr h="390858">
                <a:tc>
                  <a:txBody>
                    <a:bodyPr/>
                    <a:lstStyle/>
                    <a:p>
                      <a:pPr algn="l"/>
                      <a:r>
                        <a:rPr lang="de-DE" sz="1400"/>
                        <a:t>Zeilenbeschriftung</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7"/>
                  </a:ext>
                </a:extLst>
              </a:tr>
            </a:tbl>
          </a:graphicData>
        </a:graphic>
      </p:graphicFrame>
      <p:sp>
        <p:nvSpPr>
          <p:cNvPr id="6" name="Foliennummernplatzhalter">
            <a:extLst>
              <a:ext uri="{FF2B5EF4-FFF2-40B4-BE49-F238E27FC236}">
                <a16:creationId xmlns:a16="http://schemas.microsoft.com/office/drawing/2014/main" id="{B9A8B511-FB55-35A5-7C35-EC84E0FAC672}"/>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51</a:t>
            </a:fld>
            <a:endParaRPr lang="de-DE"/>
          </a:p>
        </p:txBody>
      </p:sp>
    </p:spTree>
    <p:extLst>
      <p:ext uri="{BB962C8B-B14F-4D97-AF65-F5344CB8AC3E}">
        <p14:creationId xmlns:p14="http://schemas.microsoft.com/office/powerpoint/2010/main" val="3517395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p:txBody>
          <a:bodyPr/>
          <a:lstStyle/>
          <a:p>
            <a:r>
              <a:rPr lang="de-DE"/>
              <a:t>Die Universität in Zahlen</a:t>
            </a:r>
          </a:p>
        </p:txBody>
      </p:sp>
      <p:graphicFrame>
        <p:nvGraphicFramePr>
          <p:cNvPr id="5" name="Tabelle" descr="Bitte Alternativtext einfügen.">
            <a:extLst>
              <a:ext uri="{FF2B5EF4-FFF2-40B4-BE49-F238E27FC236}">
                <a16:creationId xmlns:a16="http://schemas.microsoft.com/office/drawing/2014/main" id="{359E6DF2-F48F-C10C-45C1-1FB0B0FA2760}"/>
              </a:ext>
            </a:extLst>
          </p:cNvPr>
          <p:cNvGraphicFramePr>
            <a:graphicFrameLocks/>
          </p:cNvGraphicFramePr>
          <p:nvPr>
            <p:extLst>
              <p:ext uri="{D42A27DB-BD31-4B8C-83A1-F6EECF244321}">
                <p14:modId xmlns:p14="http://schemas.microsoft.com/office/powerpoint/2010/main" val="3857044004"/>
              </p:ext>
            </p:extLst>
          </p:nvPr>
        </p:nvGraphicFramePr>
        <p:xfrm>
          <a:off x="323850" y="1131888"/>
          <a:ext cx="8496299" cy="2736006"/>
        </p:xfrm>
        <a:graphic>
          <a:graphicData uri="http://schemas.openxmlformats.org/drawingml/2006/table">
            <a:tbl>
              <a:tblPr firstRow="1" lastRow="1" bandRow="1">
                <a:tableStyleId>{5940675A-B579-460E-94D1-54222C63F5DA}</a:tableStyleId>
              </a:tblPr>
              <a:tblGrid>
                <a:gridCol w="3894500">
                  <a:extLst>
                    <a:ext uri="{9D8B030D-6E8A-4147-A177-3AD203B41FA5}">
                      <a16:colId xmlns:a16="http://schemas.microsoft.com/office/drawing/2014/main" val="20000"/>
                    </a:ext>
                  </a:extLst>
                </a:gridCol>
                <a:gridCol w="1533933">
                  <a:extLst>
                    <a:ext uri="{9D8B030D-6E8A-4147-A177-3AD203B41FA5}">
                      <a16:colId xmlns:a16="http://schemas.microsoft.com/office/drawing/2014/main" val="20001"/>
                    </a:ext>
                  </a:extLst>
                </a:gridCol>
                <a:gridCol w="1533933">
                  <a:extLst>
                    <a:ext uri="{9D8B030D-6E8A-4147-A177-3AD203B41FA5}">
                      <a16:colId xmlns:a16="http://schemas.microsoft.com/office/drawing/2014/main" val="20002"/>
                    </a:ext>
                  </a:extLst>
                </a:gridCol>
                <a:gridCol w="1533933">
                  <a:extLst>
                    <a:ext uri="{9D8B030D-6E8A-4147-A177-3AD203B41FA5}">
                      <a16:colId xmlns:a16="http://schemas.microsoft.com/office/drawing/2014/main" val="20003"/>
                    </a:ext>
                  </a:extLst>
                </a:gridCol>
              </a:tblGrid>
              <a:tr h="390858">
                <a:tc>
                  <a:txBody>
                    <a:bodyPr/>
                    <a:lstStyle/>
                    <a:p>
                      <a:pPr algn="l"/>
                      <a:r>
                        <a:rPr lang="de-DE" sz="1400" b="1"/>
                        <a:t>Spaltenüberschrift, </a:t>
                      </a:r>
                      <a:r>
                        <a:rPr lang="de-DE" sz="1400" b="1" err="1"/>
                        <a:t>TheSans</a:t>
                      </a:r>
                      <a:r>
                        <a:rPr lang="de-DE" sz="1400" b="1"/>
                        <a:t> UHH, 14pt., fett</a:t>
                      </a:r>
                    </a:p>
                  </a:txBody>
                  <a:tcPr marL="45720" marR="45720" anchor="ctr"/>
                </a:tc>
                <a:tc>
                  <a:txBody>
                    <a:bodyPr/>
                    <a:lstStyle/>
                    <a:p>
                      <a:pPr algn="r"/>
                      <a:r>
                        <a:rPr lang="de-DE" sz="1400" b="1"/>
                        <a:t>2014</a:t>
                      </a:r>
                    </a:p>
                  </a:txBody>
                  <a:tcPr marL="45720" marR="45720" anchor="ctr"/>
                </a:tc>
                <a:tc>
                  <a:txBody>
                    <a:bodyPr/>
                    <a:lstStyle/>
                    <a:p>
                      <a:pPr algn="r"/>
                      <a:r>
                        <a:rPr lang="de-DE" sz="1400" b="1"/>
                        <a:t>2015</a:t>
                      </a:r>
                    </a:p>
                  </a:txBody>
                  <a:tcPr marL="45720" marR="45720" anchor="ctr"/>
                </a:tc>
                <a:tc>
                  <a:txBody>
                    <a:bodyPr/>
                    <a:lstStyle/>
                    <a:p>
                      <a:pPr algn="r"/>
                      <a:r>
                        <a:rPr lang="de-DE" sz="1400" b="1"/>
                        <a:t>2016</a:t>
                      </a:r>
                    </a:p>
                  </a:txBody>
                  <a:tcPr marL="45720" marR="45720" anchor="ctr"/>
                </a:tc>
                <a:extLst>
                  <a:ext uri="{0D108BD9-81ED-4DB2-BD59-A6C34878D82A}">
                    <a16:rowId xmlns:a16="http://schemas.microsoft.com/office/drawing/2014/main" val="10000"/>
                  </a:ext>
                </a:extLst>
              </a:tr>
              <a:tr h="390858">
                <a:tc>
                  <a:txBody>
                    <a:bodyPr/>
                    <a:lstStyle/>
                    <a:p>
                      <a:pPr algn="l"/>
                      <a:r>
                        <a:rPr lang="de-DE" sz="1400" err="1"/>
                        <a:t>TheSans</a:t>
                      </a:r>
                      <a:r>
                        <a:rPr lang="de-DE" sz="1400"/>
                        <a:t> UHH, 14pt.</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1"/>
                  </a:ext>
                </a:extLst>
              </a:tr>
              <a:tr h="390858">
                <a:tc>
                  <a:txBody>
                    <a:bodyPr/>
                    <a:lstStyle/>
                    <a:p>
                      <a:pPr algn="l"/>
                      <a:r>
                        <a:rPr lang="de-DE" sz="1400"/>
                        <a:t>Text linksbündig</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2"/>
                  </a:ext>
                </a:extLst>
              </a:tr>
              <a:tr h="390858">
                <a:tc>
                  <a:txBody>
                    <a:bodyPr/>
                    <a:lstStyle/>
                    <a:p>
                      <a:pPr algn="l"/>
                      <a:r>
                        <a:rPr lang="de-DE" sz="1400"/>
                        <a:t>Flattersatz</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3"/>
                  </a:ext>
                </a:extLst>
              </a:tr>
              <a:tr h="390858">
                <a:tc>
                  <a:txBody>
                    <a:bodyPr/>
                    <a:lstStyle/>
                    <a:p>
                      <a:pPr algn="l"/>
                      <a:r>
                        <a:rPr lang="de-DE" sz="1400"/>
                        <a:t>Tabellen selten einsetzen</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5"/>
                  </a:ext>
                </a:extLst>
              </a:tr>
              <a:tr h="390858">
                <a:tc>
                  <a:txBody>
                    <a:bodyPr/>
                    <a:lstStyle/>
                    <a:p>
                      <a:pPr algn="l"/>
                      <a:r>
                        <a:rPr lang="de-DE" sz="1400"/>
                        <a:t>Zu viele Details ermüden</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6"/>
                  </a:ext>
                </a:extLst>
              </a:tr>
              <a:tr h="390858">
                <a:tc>
                  <a:txBody>
                    <a:bodyPr/>
                    <a:lstStyle/>
                    <a:p>
                      <a:pPr algn="l"/>
                      <a:r>
                        <a:rPr lang="de-DE" sz="1400"/>
                        <a:t>Zeilenbeschriftung</a:t>
                      </a:r>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tc>
                  <a:txBody>
                    <a:bodyPr/>
                    <a:lstStyle/>
                    <a:p>
                      <a:pPr algn="r"/>
                      <a:r>
                        <a:rPr lang="de-DE" sz="1400" noProof="0"/>
                        <a:t>14pt</a:t>
                      </a:r>
                      <a:endParaRPr lang="de-DE" sz="1400"/>
                    </a:p>
                  </a:txBody>
                  <a:tcPr marL="45720" marR="4572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15574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Die Universität in Zahlen</a:t>
            </a:r>
          </a:p>
        </p:txBody>
      </p:sp>
      <p:cxnSp>
        <p:nvCxnSpPr>
          <p:cNvPr id="22" name="Linie 1">
            <a:extLst>
              <a:ext uri="{FF2B5EF4-FFF2-40B4-BE49-F238E27FC236}">
                <a16:creationId xmlns:a16="http://schemas.microsoft.com/office/drawing/2014/main" id="{30C948FB-3D1B-25E2-15DC-6A268068FBB9}"/>
              </a:ext>
              <a:ext uri="{C183D7F6-B498-43B3-948B-1728B52AA6E4}">
                <adec:decorative xmlns:adec="http://schemas.microsoft.com/office/drawing/2017/decorative" val="1"/>
              </a:ext>
            </a:extLst>
          </p:cNvPr>
          <p:cNvCxnSpPr>
            <a:cxnSpLocks/>
          </p:cNvCxnSpPr>
          <p:nvPr/>
        </p:nvCxnSpPr>
        <p:spPr>
          <a:xfrm flipV="1">
            <a:off x="3204008" y="1923678"/>
            <a:ext cx="1440000" cy="555421"/>
          </a:xfrm>
          <a:prstGeom prst="line">
            <a:avLst/>
          </a:prstGeom>
          <a:ln w="381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8" name="Diagramm 1" descr="Bitte Alternativtext einfügen.">
            <a:extLst>
              <a:ext uri="{FF2B5EF4-FFF2-40B4-BE49-F238E27FC236}">
                <a16:creationId xmlns:a16="http://schemas.microsoft.com/office/drawing/2014/main" id="{7C91397E-EED0-E398-876D-D41176FA1E87}"/>
              </a:ext>
            </a:extLst>
          </p:cNvPr>
          <p:cNvGraphicFramePr/>
          <p:nvPr>
            <p:extLst>
              <p:ext uri="{D42A27DB-BD31-4B8C-83A1-F6EECF244321}">
                <p14:modId xmlns:p14="http://schemas.microsoft.com/office/powerpoint/2010/main" val="3862106020"/>
              </p:ext>
            </p:extLst>
          </p:nvPr>
        </p:nvGraphicFramePr>
        <p:xfrm>
          <a:off x="4572160" y="2859942"/>
          <a:ext cx="1440000" cy="1440000"/>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feld 1">
            <a:extLst>
              <a:ext uri="{FF2B5EF4-FFF2-40B4-BE49-F238E27FC236}">
                <a16:creationId xmlns:a16="http://schemas.microsoft.com/office/drawing/2014/main" id="{BCDC1D40-5B34-60DD-426B-85899BD63CF0}"/>
              </a:ext>
            </a:extLst>
          </p:cNvPr>
          <p:cNvSpPr txBox="1"/>
          <p:nvPr/>
        </p:nvSpPr>
        <p:spPr>
          <a:xfrm>
            <a:off x="6316073" y="3275969"/>
            <a:ext cx="2060240" cy="707886"/>
          </a:xfrm>
          <a:prstGeom prst="rect">
            <a:avLst/>
          </a:prstGeom>
          <a:noFill/>
        </p:spPr>
        <p:txBody>
          <a:bodyPr wrap="square" rtlCol="0">
            <a:spAutoFit/>
          </a:bodyPr>
          <a:lstStyle/>
          <a:p>
            <a:r>
              <a:rPr lang="de-DE" sz="2000"/>
              <a:t>Weniger </a:t>
            </a:r>
            <a:br>
              <a:rPr lang="de-DE" sz="2000"/>
            </a:br>
            <a:r>
              <a:rPr lang="de-DE" sz="2000"/>
              <a:t>CO</a:t>
            </a:r>
            <a:r>
              <a:rPr lang="de-DE" sz="2000" baseline="-25000"/>
              <a:t>2</a:t>
            </a:r>
            <a:r>
              <a:rPr lang="de-DE" sz="2000"/>
              <a:t>-Emissionen</a:t>
            </a:r>
          </a:p>
        </p:txBody>
      </p:sp>
      <p:cxnSp>
        <p:nvCxnSpPr>
          <p:cNvPr id="17" name="Linie 2">
            <a:extLst>
              <a:ext uri="{FF2B5EF4-FFF2-40B4-BE49-F238E27FC236}">
                <a16:creationId xmlns:a16="http://schemas.microsoft.com/office/drawing/2014/main" id="{F880651A-893E-AAD9-CA7C-DC02915CFA6D}"/>
              </a:ext>
              <a:ext uri="{C183D7F6-B498-43B3-948B-1728B52AA6E4}">
                <adec:decorative xmlns:adec="http://schemas.microsoft.com/office/drawing/2017/decorative" val="1"/>
              </a:ext>
            </a:extLst>
          </p:cNvPr>
          <p:cNvCxnSpPr>
            <a:cxnSpLocks/>
          </p:cNvCxnSpPr>
          <p:nvPr/>
        </p:nvCxnSpPr>
        <p:spPr>
          <a:xfrm flipH="1" flipV="1">
            <a:off x="3204008" y="3071502"/>
            <a:ext cx="1440000" cy="364344"/>
          </a:xfrm>
          <a:prstGeom prst="line">
            <a:avLst/>
          </a:prstGeom>
          <a:ln w="381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Diagramm 2" descr="Bitte Alternativtext einfügen.">
            <a:extLst>
              <a:ext uri="{FF2B5EF4-FFF2-40B4-BE49-F238E27FC236}">
                <a16:creationId xmlns:a16="http://schemas.microsoft.com/office/drawing/2014/main" id="{D592FF69-1359-4723-E2E3-87B21D76FA0D}"/>
              </a:ext>
            </a:extLst>
          </p:cNvPr>
          <p:cNvGraphicFramePr/>
          <p:nvPr>
            <p:extLst>
              <p:ext uri="{D42A27DB-BD31-4B8C-83A1-F6EECF244321}">
                <p14:modId xmlns:p14="http://schemas.microsoft.com/office/powerpoint/2010/main" val="2582740962"/>
              </p:ext>
            </p:extLst>
          </p:nvPr>
        </p:nvGraphicFramePr>
        <p:xfrm>
          <a:off x="4572160" y="977360"/>
          <a:ext cx="1440000" cy="1440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2">
            <a:extLst>
              <a:ext uri="{FF2B5EF4-FFF2-40B4-BE49-F238E27FC236}">
                <a16:creationId xmlns:a16="http://schemas.microsoft.com/office/drawing/2014/main" id="{7F10500B-6F2F-D52A-F516-B3672CCF0C2B}"/>
              </a:ext>
            </a:extLst>
          </p:cNvPr>
          <p:cNvSpPr txBox="1"/>
          <p:nvPr/>
        </p:nvSpPr>
        <p:spPr>
          <a:xfrm>
            <a:off x="6316073" y="1404972"/>
            <a:ext cx="2060240" cy="707886"/>
          </a:xfrm>
          <a:prstGeom prst="rect">
            <a:avLst/>
          </a:prstGeom>
          <a:noFill/>
        </p:spPr>
        <p:txBody>
          <a:bodyPr wrap="square" rtlCol="0">
            <a:spAutoFit/>
          </a:bodyPr>
          <a:lstStyle/>
          <a:p>
            <a:r>
              <a:rPr lang="de-DE" sz="2000"/>
              <a:t>Anteil</a:t>
            </a:r>
            <a:br>
              <a:rPr lang="de-DE" sz="2000"/>
            </a:br>
            <a:r>
              <a:rPr lang="de-DE" sz="2000"/>
              <a:t>Recyclingpapier</a:t>
            </a:r>
          </a:p>
        </p:txBody>
      </p:sp>
      <p:pic>
        <p:nvPicPr>
          <p:cNvPr id="12" name="Grafik" descr="Linienillustration des Globus">
            <a:extLst>
              <a:ext uri="{FF2B5EF4-FFF2-40B4-BE49-F238E27FC236}">
                <a16:creationId xmlns:a16="http://schemas.microsoft.com/office/drawing/2014/main" id="{4B768162-5546-6F94-D51B-EA52A4039919}"/>
              </a:ext>
            </a:extLst>
          </p:cNvPr>
          <p:cNvPicPr>
            <a:picLocks noChangeAspect="1"/>
          </p:cNvPicPr>
          <p:nvPr/>
        </p:nvPicPr>
        <p:blipFill rotWithShape="1">
          <a:blip r:embed="rId4"/>
          <a:srcRect l="31799" t="20271" r="32865" b="18983"/>
          <a:stretch/>
        </p:blipFill>
        <p:spPr>
          <a:xfrm>
            <a:off x="1331640" y="1859620"/>
            <a:ext cx="2060240" cy="1997808"/>
          </a:xfrm>
          <a:prstGeom prst="rect">
            <a:avLst/>
          </a:prstGeom>
        </p:spPr>
      </p:pic>
      <p:sp>
        <p:nvSpPr>
          <p:cNvPr id="5" name="Foliennummernplatzhalter">
            <a:extLst>
              <a:ext uri="{FF2B5EF4-FFF2-40B4-BE49-F238E27FC236}">
                <a16:creationId xmlns:a16="http://schemas.microsoft.com/office/drawing/2014/main" id="{E826C4FB-6E57-5113-0AFF-7B4F3AA55190}"/>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53</a:t>
            </a:fld>
            <a:endParaRPr lang="de-DE"/>
          </a:p>
        </p:txBody>
      </p:sp>
    </p:spTree>
    <p:extLst>
      <p:ext uri="{BB962C8B-B14F-4D97-AF65-F5344CB8AC3E}">
        <p14:creationId xmlns:p14="http://schemas.microsoft.com/office/powerpoint/2010/main" val="4039619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Die Universität in Zahlen</a:t>
            </a:r>
          </a:p>
        </p:txBody>
      </p:sp>
      <p:sp>
        <p:nvSpPr>
          <p:cNvPr id="6" name="Inhaltsplatzhalter">
            <a:extLst>
              <a:ext uri="{FF2B5EF4-FFF2-40B4-BE49-F238E27FC236}">
                <a16:creationId xmlns:a16="http://schemas.microsoft.com/office/drawing/2014/main" id="{57FC7F79-40F4-F2E6-E933-900B6CBCA9AB}"/>
              </a:ext>
            </a:extLst>
          </p:cNvPr>
          <p:cNvSpPr>
            <a:spLocks noGrp="1"/>
          </p:cNvSpPr>
          <p:nvPr>
            <p:ph idx="1"/>
          </p:nvPr>
        </p:nvSpPr>
        <p:spPr>
          <a:xfrm>
            <a:off x="323850" y="1131888"/>
            <a:ext cx="4464174" cy="2952750"/>
          </a:xfrm>
        </p:spPr>
        <p:txBody>
          <a:bodyPr/>
          <a:lstStyle/>
          <a:p>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sed </a:t>
            </a:r>
            <a:r>
              <a:rPr lang="de-DE" err="1"/>
              <a:t>diam</a:t>
            </a:r>
            <a:r>
              <a:rPr lang="de-DE"/>
              <a:t> </a:t>
            </a:r>
            <a:r>
              <a:rPr lang="de-DE" err="1"/>
              <a:t>nonumy</a:t>
            </a:r>
            <a:r>
              <a:rPr lang="de-DE"/>
              <a:t> </a:t>
            </a:r>
            <a:r>
              <a:rPr lang="de-DE" err="1"/>
              <a:t>eirmod</a:t>
            </a:r>
            <a:r>
              <a:rPr lang="de-DE"/>
              <a:t> </a:t>
            </a:r>
          </a:p>
          <a:p>
            <a:r>
              <a:rPr lang="de-DE"/>
              <a:t>Las </a:t>
            </a:r>
            <a:r>
              <a:rPr lang="de-DE" err="1"/>
              <a:t>doluce</a:t>
            </a:r>
            <a:r>
              <a:rPr lang="de-DE"/>
              <a:t> </a:t>
            </a:r>
            <a:r>
              <a:rPr lang="de-DE" err="1"/>
              <a:t>eos</a:t>
            </a:r>
            <a:r>
              <a:rPr lang="de-DE"/>
              <a:t> et </a:t>
            </a:r>
            <a:r>
              <a:rPr lang="de-DE" err="1"/>
              <a:t>accusam</a:t>
            </a:r>
            <a:r>
              <a:rPr lang="de-DE"/>
              <a:t> et </a:t>
            </a:r>
            <a:r>
              <a:rPr lang="de-DE" err="1"/>
              <a:t>justo</a:t>
            </a:r>
            <a:r>
              <a:rPr lang="de-DE"/>
              <a:t> </a:t>
            </a:r>
            <a:r>
              <a:rPr lang="de-DE" err="1"/>
              <a:t>duo</a:t>
            </a:r>
            <a:r>
              <a:rPr lang="de-DE"/>
              <a:t> </a:t>
            </a:r>
            <a:r>
              <a:rPr lang="de-DE" err="1"/>
              <a:t>dolores</a:t>
            </a:r>
            <a:r>
              <a:rPr lang="de-DE"/>
              <a:t> et </a:t>
            </a:r>
            <a:r>
              <a:rPr lang="de-DE" err="1"/>
              <a:t>ea</a:t>
            </a:r>
            <a:r>
              <a:rPr lang="de-DE"/>
              <a:t> </a:t>
            </a:r>
            <a:r>
              <a:rPr lang="de-DE" err="1"/>
              <a:t>rebum</a:t>
            </a:r>
            <a:endParaRPr lang="de-DE"/>
          </a:p>
          <a:p>
            <a:r>
              <a:rPr lang="de-DE"/>
              <a:t>At </a:t>
            </a:r>
            <a:r>
              <a:rPr lang="de-DE" err="1"/>
              <a:t>vero</a:t>
            </a:r>
            <a:r>
              <a:rPr lang="de-DE"/>
              <a:t> </a:t>
            </a:r>
            <a:r>
              <a:rPr lang="de-DE" err="1"/>
              <a:t>eos</a:t>
            </a:r>
            <a:r>
              <a:rPr lang="de-DE"/>
              <a:t> et </a:t>
            </a:r>
            <a:r>
              <a:rPr lang="de-DE" err="1"/>
              <a:t>accusam</a:t>
            </a:r>
            <a:r>
              <a:rPr lang="de-DE"/>
              <a:t> et </a:t>
            </a:r>
            <a:r>
              <a:rPr lang="de-DE" err="1"/>
              <a:t>justo</a:t>
            </a:r>
            <a:r>
              <a:rPr lang="de-DE"/>
              <a:t> </a:t>
            </a:r>
            <a:r>
              <a:rPr lang="de-DE" err="1"/>
              <a:t>duo</a:t>
            </a:r>
            <a:r>
              <a:rPr lang="de-DE"/>
              <a:t> </a:t>
            </a:r>
            <a:r>
              <a:rPr lang="de-DE" err="1"/>
              <a:t>dolores</a:t>
            </a:r>
            <a:r>
              <a:rPr lang="de-DE"/>
              <a:t> et </a:t>
            </a:r>
            <a:r>
              <a:rPr lang="de-DE" err="1"/>
              <a:t>ea</a:t>
            </a:r>
            <a:r>
              <a:rPr lang="de-DE"/>
              <a:t> </a:t>
            </a:r>
            <a:r>
              <a:rPr lang="de-DE" err="1"/>
              <a:t>rebum</a:t>
            </a:r>
            <a:r>
              <a:rPr lang="de-DE"/>
              <a:t>. Stet </a:t>
            </a:r>
            <a:r>
              <a:rPr lang="de-DE" err="1"/>
              <a:t>clita</a:t>
            </a:r>
            <a:r>
              <a:rPr lang="de-DE"/>
              <a:t> </a:t>
            </a:r>
            <a:r>
              <a:rPr lang="de-DE" err="1"/>
              <a:t>kasd</a:t>
            </a:r>
            <a:r>
              <a:rPr lang="de-DE"/>
              <a:t> </a:t>
            </a:r>
            <a:r>
              <a:rPr lang="de-DE" err="1"/>
              <a:t>gubergre</a:t>
            </a:r>
            <a:endParaRPr lang="de-DE"/>
          </a:p>
        </p:txBody>
      </p:sp>
      <p:sp>
        <p:nvSpPr>
          <p:cNvPr id="7" name="Textfeld">
            <a:extLst>
              <a:ext uri="{FF2B5EF4-FFF2-40B4-BE49-F238E27FC236}">
                <a16:creationId xmlns:a16="http://schemas.microsoft.com/office/drawing/2014/main" id="{8765F6CD-EE00-5360-B8CC-3F7BAC6BA9C5}"/>
              </a:ext>
            </a:extLst>
          </p:cNvPr>
          <p:cNvSpPr txBox="1"/>
          <p:nvPr/>
        </p:nvSpPr>
        <p:spPr>
          <a:xfrm>
            <a:off x="6516216" y="2864969"/>
            <a:ext cx="2016224" cy="584775"/>
          </a:xfrm>
          <a:prstGeom prst="rect">
            <a:avLst/>
          </a:prstGeom>
          <a:noFill/>
        </p:spPr>
        <p:txBody>
          <a:bodyPr wrap="square" rtlCol="0">
            <a:spAutoFit/>
          </a:bodyPr>
          <a:lstStyle/>
          <a:p>
            <a:r>
              <a:rPr lang="de-DE" sz="1600"/>
              <a:t>Zuwachs bei den</a:t>
            </a:r>
            <a:br>
              <a:rPr lang="de-DE" sz="1600"/>
            </a:br>
            <a:r>
              <a:rPr lang="de-DE" sz="1600"/>
              <a:t>Drittmitteln</a:t>
            </a:r>
          </a:p>
        </p:txBody>
      </p:sp>
      <p:graphicFrame>
        <p:nvGraphicFramePr>
          <p:cNvPr id="8" name="Diagramm" descr="Bitte Alternativtext einfügen.">
            <a:extLst>
              <a:ext uri="{FF2B5EF4-FFF2-40B4-BE49-F238E27FC236}">
                <a16:creationId xmlns:a16="http://schemas.microsoft.com/office/drawing/2014/main" id="{BF2E2014-83FB-5B20-706E-91399859FC2B}"/>
              </a:ext>
            </a:extLst>
          </p:cNvPr>
          <p:cNvGraphicFramePr/>
          <p:nvPr>
            <p:extLst>
              <p:ext uri="{D42A27DB-BD31-4B8C-83A1-F6EECF244321}">
                <p14:modId xmlns:p14="http://schemas.microsoft.com/office/powerpoint/2010/main" val="2870701032"/>
              </p:ext>
            </p:extLst>
          </p:nvPr>
        </p:nvGraphicFramePr>
        <p:xfrm>
          <a:off x="6516216" y="1203598"/>
          <a:ext cx="1440000" cy="1440000"/>
        </p:xfrm>
        <a:graphic>
          <a:graphicData uri="http://schemas.openxmlformats.org/drawingml/2006/chart">
            <c:chart xmlns:c="http://schemas.openxmlformats.org/drawingml/2006/chart" xmlns:r="http://schemas.openxmlformats.org/officeDocument/2006/relationships" r:id="rId2"/>
          </a:graphicData>
        </a:graphic>
      </p:graphicFrame>
      <p:sp>
        <p:nvSpPr>
          <p:cNvPr id="5" name="Foliennummernplatzhalter">
            <a:extLst>
              <a:ext uri="{FF2B5EF4-FFF2-40B4-BE49-F238E27FC236}">
                <a16:creationId xmlns:a16="http://schemas.microsoft.com/office/drawing/2014/main" id="{E826C4FB-6E57-5113-0AFF-7B4F3AA55190}"/>
              </a:ext>
            </a:extLst>
          </p:cNvPr>
          <p:cNvSpPr>
            <a:spLocks noGrp="1"/>
          </p:cNvSpPr>
          <p:nvPr>
            <p:ph type="sldNum" sz="quarter" idx="12"/>
          </p:nvPr>
        </p:nvSpPr>
        <p:spPr>
          <a:xfrm>
            <a:off x="8117160" y="4616957"/>
            <a:ext cx="702990" cy="274637"/>
          </a:xfrm>
        </p:spPr>
        <p:txBody>
          <a:bodyPr/>
          <a:lstStyle/>
          <a:p>
            <a:fld id="{3449650F-E03B-624E-B2AD-4F9591B58B11}" type="slidenum">
              <a:rPr lang="de-DE" smtClean="0"/>
              <a:pPr/>
              <a:t>54</a:t>
            </a:fld>
            <a:endParaRPr lang="de-DE"/>
          </a:p>
        </p:txBody>
      </p:sp>
    </p:spTree>
    <p:extLst>
      <p:ext uri="{BB962C8B-B14F-4D97-AF65-F5344CB8AC3E}">
        <p14:creationId xmlns:p14="http://schemas.microsoft.com/office/powerpoint/2010/main" val="2536578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Die Universität in Zahlen</a:t>
            </a:r>
          </a:p>
        </p:txBody>
      </p:sp>
      <p:sp>
        <p:nvSpPr>
          <p:cNvPr id="16" name="Textfeld 1">
            <a:extLst>
              <a:ext uri="{FF2B5EF4-FFF2-40B4-BE49-F238E27FC236}">
                <a16:creationId xmlns:a16="http://schemas.microsoft.com/office/drawing/2014/main" id="{D931D643-0EC5-C51D-8661-75EF5FAA579C}"/>
              </a:ext>
            </a:extLst>
          </p:cNvPr>
          <p:cNvSpPr txBox="1"/>
          <p:nvPr/>
        </p:nvSpPr>
        <p:spPr>
          <a:xfrm>
            <a:off x="6372522" y="1029600"/>
            <a:ext cx="2735982" cy="1138773"/>
          </a:xfrm>
          <a:prstGeom prst="rect">
            <a:avLst/>
          </a:prstGeom>
          <a:noFill/>
        </p:spPr>
        <p:txBody>
          <a:bodyPr wrap="square" rtlCol="0">
            <a:spAutoFit/>
          </a:bodyPr>
          <a:lstStyle/>
          <a:p>
            <a:r>
              <a:rPr lang="de-DE" sz="3600" b="1">
                <a:solidFill>
                  <a:schemeClr val="accent1"/>
                </a:solidFill>
              </a:rPr>
              <a:t>30</a:t>
            </a:r>
            <a:r>
              <a:rPr lang="de-DE" sz="2000" b="1">
                <a:solidFill>
                  <a:schemeClr val="accent1"/>
                </a:solidFill>
              </a:rPr>
              <a:t> %</a:t>
            </a:r>
          </a:p>
          <a:p>
            <a:r>
              <a:rPr lang="de-DE" sz="1600"/>
              <a:t>Ausländische </a:t>
            </a:r>
            <a:r>
              <a:rPr lang="de-DE" sz="1600" err="1"/>
              <a:t>Studienbewerber:innen</a:t>
            </a:r>
            <a:endParaRPr lang="de-DE" sz="1600"/>
          </a:p>
        </p:txBody>
      </p:sp>
      <p:graphicFrame>
        <p:nvGraphicFramePr>
          <p:cNvPr id="17" name="Diagramm 1" descr="Bitte Alternativtext einfügen.">
            <a:extLst>
              <a:ext uri="{FF2B5EF4-FFF2-40B4-BE49-F238E27FC236}">
                <a16:creationId xmlns:a16="http://schemas.microsoft.com/office/drawing/2014/main" id="{0CEE8879-062F-E602-E430-1E7FC5895EF3}"/>
              </a:ext>
            </a:extLst>
          </p:cNvPr>
          <p:cNvGraphicFramePr/>
          <p:nvPr>
            <p:extLst>
              <p:ext uri="{D42A27DB-BD31-4B8C-83A1-F6EECF244321}">
                <p14:modId xmlns:p14="http://schemas.microsoft.com/office/powerpoint/2010/main" val="1558329163"/>
              </p:ext>
            </p:extLst>
          </p:nvPr>
        </p:nvGraphicFramePr>
        <p:xfrm>
          <a:off x="5040473" y="1131589"/>
          <a:ext cx="1080000" cy="10800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feld 2">
            <a:extLst>
              <a:ext uri="{FF2B5EF4-FFF2-40B4-BE49-F238E27FC236}">
                <a16:creationId xmlns:a16="http://schemas.microsoft.com/office/drawing/2014/main" id="{F057D0FC-67A4-3E20-E0AE-5F3C7F96F309}"/>
              </a:ext>
            </a:extLst>
          </p:cNvPr>
          <p:cNvSpPr txBox="1"/>
          <p:nvPr/>
        </p:nvSpPr>
        <p:spPr>
          <a:xfrm>
            <a:off x="6372522" y="2667565"/>
            <a:ext cx="2735982" cy="1138773"/>
          </a:xfrm>
          <a:prstGeom prst="rect">
            <a:avLst/>
          </a:prstGeom>
          <a:noFill/>
        </p:spPr>
        <p:txBody>
          <a:bodyPr wrap="square" rtlCol="0">
            <a:spAutoFit/>
          </a:bodyPr>
          <a:lstStyle/>
          <a:p>
            <a:r>
              <a:rPr lang="de-DE" sz="3600" b="1">
                <a:solidFill>
                  <a:schemeClr val="accent2"/>
                </a:solidFill>
              </a:rPr>
              <a:t>52</a:t>
            </a:r>
            <a:r>
              <a:rPr lang="de-DE" sz="2000" b="1">
                <a:solidFill>
                  <a:schemeClr val="accent2"/>
                </a:solidFill>
              </a:rPr>
              <a:t> %</a:t>
            </a:r>
          </a:p>
          <a:p>
            <a:r>
              <a:rPr lang="de-DE" sz="1600"/>
              <a:t>Frauenanteil </a:t>
            </a:r>
            <a:br>
              <a:rPr lang="de-DE" sz="1600"/>
            </a:br>
            <a:r>
              <a:rPr lang="de-DE" sz="1600"/>
              <a:t>im Bereich XY</a:t>
            </a:r>
          </a:p>
        </p:txBody>
      </p:sp>
      <p:graphicFrame>
        <p:nvGraphicFramePr>
          <p:cNvPr id="11" name="Diagramm 2" descr="Bitte Alternativtext einfügen.">
            <a:extLst>
              <a:ext uri="{FF2B5EF4-FFF2-40B4-BE49-F238E27FC236}">
                <a16:creationId xmlns:a16="http://schemas.microsoft.com/office/drawing/2014/main" id="{0E01A289-51CA-1BF4-F239-B5C997B0AD72}"/>
              </a:ext>
            </a:extLst>
          </p:cNvPr>
          <p:cNvGraphicFramePr/>
          <p:nvPr>
            <p:extLst>
              <p:ext uri="{D42A27DB-BD31-4B8C-83A1-F6EECF244321}">
                <p14:modId xmlns:p14="http://schemas.microsoft.com/office/powerpoint/2010/main" val="2271707809"/>
              </p:ext>
            </p:extLst>
          </p:nvPr>
        </p:nvGraphicFramePr>
        <p:xfrm>
          <a:off x="5040473" y="2787772"/>
          <a:ext cx="1080000" cy="1080000"/>
        </p:xfrm>
        <a:graphic>
          <a:graphicData uri="http://schemas.openxmlformats.org/drawingml/2006/chart">
            <c:chart xmlns:c="http://schemas.openxmlformats.org/drawingml/2006/chart" xmlns:r="http://schemas.openxmlformats.org/officeDocument/2006/relationships" r:id="rId3"/>
          </a:graphicData>
        </a:graphic>
      </p:graphicFrame>
      <p:pic>
        <p:nvPicPr>
          <p:cNvPr id="14" name="Grafik" descr="Schwarze Linienillustration des Hauptgebäudes der Universität Hamburg">
            <a:extLst>
              <a:ext uri="{FF2B5EF4-FFF2-40B4-BE49-F238E27FC236}">
                <a16:creationId xmlns:a16="http://schemas.microsoft.com/office/drawing/2014/main" id="{EFD67FB9-AE43-F7A7-B01A-E20187D45E4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7782"/>
          <a:stretch/>
        </p:blipFill>
        <p:spPr>
          <a:xfrm>
            <a:off x="0" y="1654216"/>
            <a:ext cx="4572000" cy="2213678"/>
          </a:xfrm>
          <a:prstGeom prst="rect">
            <a:avLst/>
          </a:prstGeom>
        </p:spPr>
      </p:pic>
      <p:sp>
        <p:nvSpPr>
          <p:cNvPr id="5" name="Foliennummernplatzhalter">
            <a:extLst>
              <a:ext uri="{FF2B5EF4-FFF2-40B4-BE49-F238E27FC236}">
                <a16:creationId xmlns:a16="http://schemas.microsoft.com/office/drawing/2014/main" id="{E826C4FB-6E57-5113-0AFF-7B4F3AA55190}"/>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55</a:t>
            </a:fld>
            <a:endParaRPr lang="de-DE"/>
          </a:p>
        </p:txBody>
      </p:sp>
    </p:spTree>
    <p:extLst>
      <p:ext uri="{BB962C8B-B14F-4D97-AF65-F5344CB8AC3E}">
        <p14:creationId xmlns:p14="http://schemas.microsoft.com/office/powerpoint/2010/main" val="607607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a:extLst>
              <a:ext uri="{FF2B5EF4-FFF2-40B4-BE49-F238E27FC236}">
                <a16:creationId xmlns:a16="http://schemas.microsoft.com/office/drawing/2014/main" id="{048755AD-3788-E309-9397-66E6A2F7CB5D}"/>
              </a:ext>
            </a:extLst>
          </p:cNvPr>
          <p:cNvSpPr>
            <a:spLocks noGrp="1"/>
          </p:cNvSpPr>
          <p:nvPr>
            <p:ph type="title"/>
          </p:nvPr>
        </p:nvSpPr>
        <p:spPr/>
        <p:txBody>
          <a:bodyPr/>
          <a:lstStyle/>
          <a:p>
            <a:r>
              <a:rPr lang="de-DE"/>
              <a:t>Leben auf dem Campus</a:t>
            </a:r>
          </a:p>
        </p:txBody>
      </p:sp>
      <p:pic>
        <p:nvPicPr>
          <p:cNvPr id="3" name="Bildplatzhalter" descr="Ein Student in einem grünen Hoodie mit Emblem der Universität Hamburg sitzt an einem Schreibtisch und lächelt freundlich in die Kamera">
            <a:extLst>
              <a:ext uri="{FF2B5EF4-FFF2-40B4-BE49-F238E27FC236}">
                <a16:creationId xmlns:a16="http://schemas.microsoft.com/office/drawing/2014/main" id="{6933187E-D18C-FC5D-8244-3B128543C009}"/>
              </a:ext>
            </a:extLst>
          </p:cNvPr>
          <p:cNvPicPr>
            <a:picLocks noGrp="1" noChangeAspect="1"/>
          </p:cNvPicPr>
          <p:nvPr>
            <p:ph type="pic" sz="quarter" idx="4294967295"/>
          </p:nvPr>
        </p:nvPicPr>
        <p:blipFill>
          <a:blip r:embed="rId2"/>
          <a:srcRect l="27461" r="27461"/>
          <a:stretch>
            <a:fillRect/>
          </a:stretch>
        </p:blipFill>
        <p:spPr>
          <a:xfrm>
            <a:off x="5662613" y="0"/>
            <a:ext cx="3481387" cy="5143500"/>
          </a:xfrm>
        </p:spPr>
      </p:pic>
      <p:sp>
        <p:nvSpPr>
          <p:cNvPr id="17" name="Textfeld 1a">
            <a:extLst>
              <a:ext uri="{FF2B5EF4-FFF2-40B4-BE49-F238E27FC236}">
                <a16:creationId xmlns:a16="http://schemas.microsoft.com/office/drawing/2014/main" id="{6CCFDA3C-CCD2-1F70-C110-B4CF3DB79AE2}"/>
              </a:ext>
            </a:extLst>
          </p:cNvPr>
          <p:cNvSpPr txBox="1"/>
          <p:nvPr/>
        </p:nvSpPr>
        <p:spPr>
          <a:xfrm>
            <a:off x="323849" y="1761078"/>
            <a:ext cx="1800000" cy="615553"/>
          </a:xfrm>
          <a:prstGeom prst="rect">
            <a:avLst/>
          </a:prstGeom>
          <a:noFill/>
        </p:spPr>
        <p:txBody>
          <a:bodyPr wrap="square" lIns="0" tIns="0" bIns="0" rtlCol="0">
            <a:spAutoFit/>
          </a:bodyPr>
          <a:lstStyle/>
          <a:p>
            <a:r>
              <a:rPr lang="de-DE" sz="4000" b="1">
                <a:solidFill>
                  <a:schemeClr val="accent2"/>
                </a:solidFill>
              </a:rPr>
              <a:t>87</a:t>
            </a:r>
            <a:r>
              <a:rPr lang="de-DE" b="1">
                <a:solidFill>
                  <a:schemeClr val="accent2"/>
                </a:solidFill>
              </a:rPr>
              <a:t> %</a:t>
            </a:r>
            <a:endParaRPr lang="de-DE" sz="2400" b="1">
              <a:solidFill>
                <a:schemeClr val="accent2"/>
              </a:solidFill>
            </a:endParaRPr>
          </a:p>
        </p:txBody>
      </p:sp>
      <p:sp>
        <p:nvSpPr>
          <p:cNvPr id="20" name="Textfeld 1b">
            <a:extLst>
              <a:ext uri="{FF2B5EF4-FFF2-40B4-BE49-F238E27FC236}">
                <a16:creationId xmlns:a16="http://schemas.microsoft.com/office/drawing/2014/main" id="{B1387AC7-2637-233B-81B9-6DB22956888F}"/>
              </a:ext>
            </a:extLst>
          </p:cNvPr>
          <p:cNvSpPr txBox="1"/>
          <p:nvPr/>
        </p:nvSpPr>
        <p:spPr>
          <a:xfrm>
            <a:off x="311120" y="2571751"/>
            <a:ext cx="1800000" cy="577659"/>
          </a:xfrm>
          <a:prstGeom prst="rect">
            <a:avLst/>
          </a:prstGeom>
          <a:noFill/>
        </p:spPr>
        <p:txBody>
          <a:bodyPr wrap="square" lIns="0" tIns="0" bIns="0" rtlCol="0">
            <a:spAutoFit/>
          </a:bodyPr>
          <a:lstStyle/>
          <a:p>
            <a:pPr>
              <a:lnSpc>
                <a:spcPct val="120000"/>
              </a:lnSpc>
            </a:pPr>
            <a:r>
              <a:rPr lang="de-DE" sz="1600">
                <a:effectLst/>
              </a:rPr>
              <a:t>Erfolgreiche Studienabschlüsse</a:t>
            </a:r>
          </a:p>
        </p:txBody>
      </p:sp>
      <p:sp>
        <p:nvSpPr>
          <p:cNvPr id="18" name="Textfeld 2a">
            <a:extLst>
              <a:ext uri="{FF2B5EF4-FFF2-40B4-BE49-F238E27FC236}">
                <a16:creationId xmlns:a16="http://schemas.microsoft.com/office/drawing/2014/main" id="{84195669-5A4C-AB75-4F2B-242489849DD1}"/>
              </a:ext>
            </a:extLst>
          </p:cNvPr>
          <p:cNvSpPr txBox="1"/>
          <p:nvPr/>
        </p:nvSpPr>
        <p:spPr>
          <a:xfrm>
            <a:off x="2267448" y="1761078"/>
            <a:ext cx="1800000" cy="615553"/>
          </a:xfrm>
          <a:prstGeom prst="rect">
            <a:avLst/>
          </a:prstGeom>
          <a:noFill/>
        </p:spPr>
        <p:txBody>
          <a:bodyPr wrap="square" lIns="0" tIns="0" bIns="0" rtlCol="0">
            <a:spAutoFit/>
          </a:bodyPr>
          <a:lstStyle/>
          <a:p>
            <a:r>
              <a:rPr lang="de-DE" sz="4000" b="1">
                <a:solidFill>
                  <a:schemeClr val="accent2"/>
                </a:solidFill>
              </a:rPr>
              <a:t>24</a:t>
            </a:r>
            <a:r>
              <a:rPr lang="de-DE" b="1">
                <a:solidFill>
                  <a:schemeClr val="accent2"/>
                </a:solidFill>
              </a:rPr>
              <a:t> %</a:t>
            </a:r>
          </a:p>
        </p:txBody>
      </p:sp>
      <p:sp>
        <p:nvSpPr>
          <p:cNvPr id="23" name="Textfeld 2b">
            <a:extLst>
              <a:ext uri="{FF2B5EF4-FFF2-40B4-BE49-F238E27FC236}">
                <a16:creationId xmlns:a16="http://schemas.microsoft.com/office/drawing/2014/main" id="{2A59B712-B28E-DB00-E4F5-D607B3F1E279}"/>
              </a:ext>
            </a:extLst>
          </p:cNvPr>
          <p:cNvSpPr txBox="1"/>
          <p:nvPr/>
        </p:nvSpPr>
        <p:spPr>
          <a:xfrm>
            <a:off x="2267944" y="2571750"/>
            <a:ext cx="1800000" cy="577659"/>
          </a:xfrm>
          <a:prstGeom prst="rect">
            <a:avLst/>
          </a:prstGeom>
          <a:noFill/>
        </p:spPr>
        <p:txBody>
          <a:bodyPr wrap="square" lIns="0" tIns="0" bIns="0" rtlCol="0">
            <a:spAutoFit/>
          </a:bodyPr>
          <a:lstStyle/>
          <a:p>
            <a:pPr>
              <a:lnSpc>
                <a:spcPct val="120000"/>
              </a:lnSpc>
            </a:pPr>
            <a:r>
              <a:rPr lang="de-DE" sz="1600">
                <a:effectLst/>
              </a:rPr>
              <a:t>Internationale</a:t>
            </a:r>
            <a:br>
              <a:rPr lang="de-DE" sz="1600">
                <a:effectLst/>
              </a:rPr>
            </a:br>
            <a:r>
              <a:rPr lang="de-DE" sz="1600">
                <a:effectLst/>
              </a:rPr>
              <a:t>Studierende</a:t>
            </a:r>
          </a:p>
        </p:txBody>
      </p:sp>
      <p:sp>
        <p:nvSpPr>
          <p:cNvPr id="19" name="Textfeld 3a">
            <a:extLst>
              <a:ext uri="{FF2B5EF4-FFF2-40B4-BE49-F238E27FC236}">
                <a16:creationId xmlns:a16="http://schemas.microsoft.com/office/drawing/2014/main" id="{FC5A79CD-7434-D469-3C0D-81F8EEE316C3}"/>
              </a:ext>
            </a:extLst>
          </p:cNvPr>
          <p:cNvSpPr txBox="1"/>
          <p:nvPr/>
        </p:nvSpPr>
        <p:spPr>
          <a:xfrm>
            <a:off x="3923928" y="1761078"/>
            <a:ext cx="1800000" cy="615553"/>
          </a:xfrm>
          <a:prstGeom prst="rect">
            <a:avLst/>
          </a:prstGeom>
          <a:noFill/>
        </p:spPr>
        <p:txBody>
          <a:bodyPr wrap="square" lIns="0" tIns="0" bIns="0" rtlCol="0">
            <a:spAutoFit/>
          </a:bodyPr>
          <a:lstStyle/>
          <a:p>
            <a:r>
              <a:rPr lang="de-DE" sz="4000" b="1">
                <a:solidFill>
                  <a:schemeClr val="accent2"/>
                </a:solidFill>
              </a:rPr>
              <a:t>100</a:t>
            </a:r>
            <a:r>
              <a:rPr lang="de-DE" b="1">
                <a:solidFill>
                  <a:schemeClr val="accent2"/>
                </a:solidFill>
              </a:rPr>
              <a:t> %</a:t>
            </a:r>
          </a:p>
        </p:txBody>
      </p:sp>
      <p:sp>
        <p:nvSpPr>
          <p:cNvPr id="24" name="Textfeld 3b">
            <a:extLst>
              <a:ext uri="{FF2B5EF4-FFF2-40B4-BE49-F238E27FC236}">
                <a16:creationId xmlns:a16="http://schemas.microsoft.com/office/drawing/2014/main" id="{F79466A7-597B-CEAC-206B-1246F6DA0B9C}"/>
              </a:ext>
            </a:extLst>
          </p:cNvPr>
          <p:cNvSpPr txBox="1"/>
          <p:nvPr/>
        </p:nvSpPr>
        <p:spPr>
          <a:xfrm>
            <a:off x="3958816" y="2571751"/>
            <a:ext cx="1800000" cy="577659"/>
          </a:xfrm>
          <a:prstGeom prst="rect">
            <a:avLst/>
          </a:prstGeom>
          <a:noFill/>
        </p:spPr>
        <p:txBody>
          <a:bodyPr wrap="square" lIns="0" tIns="0" bIns="0" rtlCol="0">
            <a:spAutoFit/>
          </a:bodyPr>
          <a:lstStyle/>
          <a:p>
            <a:pPr>
              <a:lnSpc>
                <a:spcPct val="120000"/>
              </a:lnSpc>
            </a:pPr>
            <a:r>
              <a:rPr lang="de-DE" sz="1600">
                <a:effectLst/>
              </a:rPr>
              <a:t>Studierenden-</a:t>
            </a:r>
            <a:br>
              <a:rPr lang="de-DE" sz="1600">
                <a:effectLst/>
              </a:rPr>
            </a:br>
            <a:r>
              <a:rPr lang="de-DE" sz="1600" err="1">
                <a:effectLst/>
              </a:rPr>
              <a:t>zufriedenheit</a:t>
            </a:r>
            <a:endParaRPr lang="de-DE" sz="1600">
              <a:effectLst/>
            </a:endParaRPr>
          </a:p>
        </p:txBody>
      </p:sp>
      <p:cxnSp>
        <p:nvCxnSpPr>
          <p:cNvPr id="26" name="Linie 1">
            <a:extLst>
              <a:ext uri="{FF2B5EF4-FFF2-40B4-BE49-F238E27FC236}">
                <a16:creationId xmlns:a16="http://schemas.microsoft.com/office/drawing/2014/main" id="{9142AAF5-BB8B-0D94-286D-A688D0EA59A1}"/>
              </a:ext>
              <a:ext uri="{C183D7F6-B498-43B3-948B-1728B52AA6E4}">
                <adec:decorative xmlns:adec="http://schemas.microsoft.com/office/drawing/2017/decorative" val="1"/>
              </a:ext>
            </a:extLst>
          </p:cNvPr>
          <p:cNvCxnSpPr/>
          <p:nvPr/>
        </p:nvCxnSpPr>
        <p:spPr>
          <a:xfrm>
            <a:off x="323850" y="3651870"/>
            <a:ext cx="864000" cy="0"/>
          </a:xfrm>
          <a:prstGeom prst="line">
            <a:avLst/>
          </a:prstGeom>
          <a:ln w="381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Linie 2">
            <a:extLst>
              <a:ext uri="{FF2B5EF4-FFF2-40B4-BE49-F238E27FC236}">
                <a16:creationId xmlns:a16="http://schemas.microsoft.com/office/drawing/2014/main" id="{ACFC8375-395D-A577-D306-5E346AB9E46C}"/>
              </a:ext>
              <a:ext uri="{C183D7F6-B498-43B3-948B-1728B52AA6E4}">
                <adec:decorative xmlns:adec="http://schemas.microsoft.com/office/drawing/2017/decorative" val="1"/>
              </a:ext>
            </a:extLst>
          </p:cNvPr>
          <p:cNvCxnSpPr/>
          <p:nvPr/>
        </p:nvCxnSpPr>
        <p:spPr>
          <a:xfrm>
            <a:off x="2267448" y="3651870"/>
            <a:ext cx="864000" cy="0"/>
          </a:xfrm>
          <a:prstGeom prst="line">
            <a:avLst/>
          </a:prstGeom>
          <a:ln w="381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Linie 3">
            <a:extLst>
              <a:ext uri="{FF2B5EF4-FFF2-40B4-BE49-F238E27FC236}">
                <a16:creationId xmlns:a16="http://schemas.microsoft.com/office/drawing/2014/main" id="{6D3F76A5-9A4E-B6A0-0B35-8AED80989322}"/>
              </a:ext>
              <a:ext uri="{C183D7F6-B498-43B3-948B-1728B52AA6E4}">
                <adec:decorative xmlns:adec="http://schemas.microsoft.com/office/drawing/2017/decorative" val="1"/>
              </a:ext>
            </a:extLst>
          </p:cNvPr>
          <p:cNvCxnSpPr/>
          <p:nvPr/>
        </p:nvCxnSpPr>
        <p:spPr>
          <a:xfrm>
            <a:off x="3936657" y="3651870"/>
            <a:ext cx="864000" cy="0"/>
          </a:xfrm>
          <a:prstGeom prst="line">
            <a:avLst/>
          </a:prstGeom>
          <a:ln w="381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Copyright">
            <a:extLst>
              <a:ext uri="{FF2B5EF4-FFF2-40B4-BE49-F238E27FC236}">
                <a16:creationId xmlns:a16="http://schemas.microsoft.com/office/drawing/2014/main" id="{BB2EA1F0-4681-F5D1-0894-12D7190D233B}"/>
              </a:ext>
            </a:extLst>
          </p:cNvPr>
          <p:cNvSpPr>
            <a:spLocks noGrp="1"/>
          </p:cNvSpPr>
          <p:nvPr>
            <p:ph type="body" sz="quarter" idx="14"/>
          </p:nvPr>
        </p:nvSpPr>
        <p:spPr>
          <a:xfrm>
            <a:off x="7526684" y="4869835"/>
            <a:ext cx="1621772" cy="273665"/>
          </a:xfrm>
        </p:spPr>
        <p:txBody>
          <a:bodyPr/>
          <a:lstStyle/>
          <a:p>
            <a:r>
              <a:rPr lang="de-DE"/>
              <a:t>Foto: UHH/von </a:t>
            </a:r>
            <a:r>
              <a:rPr lang="de-DE" err="1"/>
              <a:t>Wieding</a:t>
            </a:r>
            <a:endParaRPr lang="de-DE"/>
          </a:p>
        </p:txBody>
      </p:sp>
    </p:spTree>
    <p:extLst>
      <p:ext uri="{BB962C8B-B14F-4D97-AF65-F5344CB8AC3E}">
        <p14:creationId xmlns:p14="http://schemas.microsoft.com/office/powerpoint/2010/main" val="1880523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B4BE4660-5F58-43BF-4953-56B0640EE5DF}"/>
              </a:ext>
            </a:extLst>
          </p:cNvPr>
          <p:cNvSpPr>
            <a:spLocks noGrp="1"/>
          </p:cNvSpPr>
          <p:nvPr>
            <p:ph type="title"/>
          </p:nvPr>
        </p:nvSpPr>
        <p:spPr/>
        <p:txBody>
          <a:bodyPr/>
          <a:lstStyle/>
          <a:p>
            <a:r>
              <a:rPr lang="de-DE"/>
              <a:t>Das Studium in Zahlen</a:t>
            </a:r>
          </a:p>
        </p:txBody>
      </p:sp>
      <p:pic>
        <p:nvPicPr>
          <p:cNvPr id="327" name="Grafik" descr="Illustration eines Laborbuchs und eines Erlenmeyerkolbens">
            <a:extLst>
              <a:ext uri="{FF2B5EF4-FFF2-40B4-BE49-F238E27FC236}">
                <a16:creationId xmlns:a16="http://schemas.microsoft.com/office/drawing/2014/main" id="{F885A741-4031-BC28-5FE3-9D6714E26174}"/>
              </a:ext>
            </a:extLst>
          </p:cNvPr>
          <p:cNvPicPr>
            <a:picLocks noChangeAspect="1"/>
          </p:cNvPicPr>
          <p:nvPr/>
        </p:nvPicPr>
        <p:blipFill>
          <a:blip r:embed="rId2"/>
          <a:stretch>
            <a:fillRect/>
          </a:stretch>
        </p:blipFill>
        <p:spPr>
          <a:xfrm>
            <a:off x="3497833" y="1131888"/>
            <a:ext cx="1970658" cy="1390665"/>
          </a:xfrm>
          <a:prstGeom prst="rect">
            <a:avLst/>
          </a:prstGeom>
        </p:spPr>
      </p:pic>
      <p:sp>
        <p:nvSpPr>
          <p:cNvPr id="5" name="Textfeld 1a">
            <a:extLst>
              <a:ext uri="{FF2B5EF4-FFF2-40B4-BE49-F238E27FC236}">
                <a16:creationId xmlns:a16="http://schemas.microsoft.com/office/drawing/2014/main" id="{C89A1F69-F897-CC3D-675F-CC4A7B189CEB}"/>
              </a:ext>
            </a:extLst>
          </p:cNvPr>
          <p:cNvSpPr txBox="1"/>
          <p:nvPr/>
        </p:nvSpPr>
        <p:spPr>
          <a:xfrm>
            <a:off x="755576" y="2028785"/>
            <a:ext cx="1970659" cy="769441"/>
          </a:xfrm>
          <a:prstGeom prst="rect">
            <a:avLst/>
          </a:prstGeom>
          <a:noFill/>
        </p:spPr>
        <p:txBody>
          <a:bodyPr wrap="square" rtlCol="0">
            <a:spAutoFit/>
          </a:bodyPr>
          <a:lstStyle/>
          <a:p>
            <a:r>
              <a:rPr lang="de-DE" sz="4400" b="1">
                <a:effectLst/>
              </a:rPr>
              <a:t>87</a:t>
            </a:r>
            <a:r>
              <a:rPr lang="de-DE" sz="2400" b="1">
                <a:effectLst/>
              </a:rPr>
              <a:t> %</a:t>
            </a:r>
            <a:endParaRPr lang="de-DE" sz="4800" b="1">
              <a:effectLst/>
            </a:endParaRPr>
          </a:p>
        </p:txBody>
      </p:sp>
      <p:sp>
        <p:nvSpPr>
          <p:cNvPr id="6" name="Textfeld 1b">
            <a:extLst>
              <a:ext uri="{FF2B5EF4-FFF2-40B4-BE49-F238E27FC236}">
                <a16:creationId xmlns:a16="http://schemas.microsoft.com/office/drawing/2014/main" id="{157FB277-7BDD-0181-DA4E-AAF37F0CF904}"/>
              </a:ext>
            </a:extLst>
          </p:cNvPr>
          <p:cNvSpPr txBox="1"/>
          <p:nvPr/>
        </p:nvSpPr>
        <p:spPr>
          <a:xfrm>
            <a:off x="790526" y="2787774"/>
            <a:ext cx="2701974" cy="669992"/>
          </a:xfrm>
          <a:prstGeom prst="rect">
            <a:avLst/>
          </a:prstGeom>
          <a:noFill/>
        </p:spPr>
        <p:txBody>
          <a:bodyPr wrap="square" rtlCol="0">
            <a:spAutoFit/>
          </a:bodyPr>
          <a:lstStyle/>
          <a:p>
            <a:pPr>
              <a:lnSpc>
                <a:spcPct val="120000"/>
              </a:lnSpc>
            </a:pPr>
            <a:r>
              <a:rPr lang="de-DE" sz="1600">
                <a:effectLst/>
              </a:rPr>
              <a:t>Erfolgreiche Studienabschlüsse</a:t>
            </a:r>
          </a:p>
        </p:txBody>
      </p:sp>
      <p:sp>
        <p:nvSpPr>
          <p:cNvPr id="328" name="Textfeld 2a">
            <a:extLst>
              <a:ext uri="{FF2B5EF4-FFF2-40B4-BE49-F238E27FC236}">
                <a16:creationId xmlns:a16="http://schemas.microsoft.com/office/drawing/2014/main" id="{B3882858-D0FC-842D-7FD2-C99AE58F27D4}"/>
              </a:ext>
            </a:extLst>
          </p:cNvPr>
          <p:cNvSpPr txBox="1"/>
          <p:nvPr/>
        </p:nvSpPr>
        <p:spPr>
          <a:xfrm>
            <a:off x="3465437" y="3468945"/>
            <a:ext cx="1970659" cy="769441"/>
          </a:xfrm>
          <a:prstGeom prst="rect">
            <a:avLst/>
          </a:prstGeom>
          <a:noFill/>
        </p:spPr>
        <p:txBody>
          <a:bodyPr wrap="square" rtlCol="0">
            <a:spAutoFit/>
          </a:bodyPr>
          <a:lstStyle/>
          <a:p>
            <a:r>
              <a:rPr lang="de-DE" sz="4400" b="1">
                <a:effectLst/>
              </a:rPr>
              <a:t>24</a:t>
            </a:r>
            <a:r>
              <a:rPr lang="de-DE" sz="2400" b="1">
                <a:effectLst/>
              </a:rPr>
              <a:t> %</a:t>
            </a:r>
            <a:endParaRPr lang="de-DE" sz="4800" b="1">
              <a:effectLst/>
            </a:endParaRPr>
          </a:p>
        </p:txBody>
      </p:sp>
      <p:sp>
        <p:nvSpPr>
          <p:cNvPr id="329" name="Textfeld 2b">
            <a:extLst>
              <a:ext uri="{FF2B5EF4-FFF2-40B4-BE49-F238E27FC236}">
                <a16:creationId xmlns:a16="http://schemas.microsoft.com/office/drawing/2014/main" id="{EE6684F7-9DC5-501C-247E-60FC7855C46C}"/>
              </a:ext>
            </a:extLst>
          </p:cNvPr>
          <p:cNvSpPr txBox="1"/>
          <p:nvPr/>
        </p:nvSpPr>
        <p:spPr>
          <a:xfrm>
            <a:off x="3454202" y="4185783"/>
            <a:ext cx="2701974" cy="374526"/>
          </a:xfrm>
          <a:prstGeom prst="rect">
            <a:avLst/>
          </a:prstGeom>
          <a:noFill/>
        </p:spPr>
        <p:txBody>
          <a:bodyPr wrap="square" rtlCol="0">
            <a:spAutoFit/>
          </a:bodyPr>
          <a:lstStyle/>
          <a:p>
            <a:pPr>
              <a:lnSpc>
                <a:spcPct val="120000"/>
              </a:lnSpc>
            </a:pPr>
            <a:r>
              <a:rPr lang="de-DE" sz="1600">
                <a:effectLst/>
              </a:rPr>
              <a:t>Internationale Studierende</a:t>
            </a:r>
          </a:p>
        </p:txBody>
      </p:sp>
      <p:sp>
        <p:nvSpPr>
          <p:cNvPr id="332" name="Textfeld 3a">
            <a:extLst>
              <a:ext uri="{FF2B5EF4-FFF2-40B4-BE49-F238E27FC236}">
                <a16:creationId xmlns:a16="http://schemas.microsoft.com/office/drawing/2014/main" id="{CF2613B4-12F7-0926-38C1-F31C1E3E72ED}"/>
              </a:ext>
            </a:extLst>
          </p:cNvPr>
          <p:cNvSpPr txBox="1"/>
          <p:nvPr/>
        </p:nvSpPr>
        <p:spPr>
          <a:xfrm>
            <a:off x="6315657" y="2355726"/>
            <a:ext cx="1970659" cy="769441"/>
          </a:xfrm>
          <a:prstGeom prst="rect">
            <a:avLst/>
          </a:prstGeom>
          <a:noFill/>
        </p:spPr>
        <p:txBody>
          <a:bodyPr wrap="square" rtlCol="0">
            <a:spAutoFit/>
          </a:bodyPr>
          <a:lstStyle/>
          <a:p>
            <a:r>
              <a:rPr lang="de-DE" sz="4400" b="1">
                <a:effectLst/>
              </a:rPr>
              <a:t>100</a:t>
            </a:r>
            <a:r>
              <a:rPr lang="de-DE" sz="2400" b="1">
                <a:effectLst/>
              </a:rPr>
              <a:t> %</a:t>
            </a:r>
            <a:endParaRPr lang="de-DE" sz="4800" b="1">
              <a:effectLst/>
            </a:endParaRPr>
          </a:p>
        </p:txBody>
      </p:sp>
      <p:sp>
        <p:nvSpPr>
          <p:cNvPr id="333" name="Textfeld 3b">
            <a:extLst>
              <a:ext uri="{FF2B5EF4-FFF2-40B4-BE49-F238E27FC236}">
                <a16:creationId xmlns:a16="http://schemas.microsoft.com/office/drawing/2014/main" id="{84C2AA08-469B-5B81-6F1E-B45F1B4F3AE5}"/>
              </a:ext>
            </a:extLst>
          </p:cNvPr>
          <p:cNvSpPr txBox="1"/>
          <p:nvPr/>
        </p:nvSpPr>
        <p:spPr>
          <a:xfrm>
            <a:off x="6350607" y="3083240"/>
            <a:ext cx="2701974" cy="374526"/>
          </a:xfrm>
          <a:prstGeom prst="rect">
            <a:avLst/>
          </a:prstGeom>
          <a:noFill/>
        </p:spPr>
        <p:txBody>
          <a:bodyPr wrap="square" rtlCol="0">
            <a:spAutoFit/>
          </a:bodyPr>
          <a:lstStyle/>
          <a:p>
            <a:pPr>
              <a:lnSpc>
                <a:spcPct val="120000"/>
              </a:lnSpc>
            </a:pPr>
            <a:r>
              <a:rPr lang="de-DE" sz="1600">
                <a:effectLst/>
              </a:rPr>
              <a:t>Studierendenzufriedenheit</a:t>
            </a:r>
          </a:p>
        </p:txBody>
      </p:sp>
      <p:cxnSp>
        <p:nvCxnSpPr>
          <p:cNvPr id="335" name="Linie 1">
            <a:extLst>
              <a:ext uri="{FF2B5EF4-FFF2-40B4-BE49-F238E27FC236}">
                <a16:creationId xmlns:a16="http://schemas.microsoft.com/office/drawing/2014/main" id="{43926C88-79B3-4D50-2736-9A7B03771C83}"/>
              </a:ext>
              <a:ext uri="{C183D7F6-B498-43B3-948B-1728B52AA6E4}">
                <adec:decorative xmlns:adec="http://schemas.microsoft.com/office/drawing/2017/decorative" val="1"/>
              </a:ext>
            </a:extLst>
          </p:cNvPr>
          <p:cNvCxnSpPr>
            <a:cxnSpLocks/>
          </p:cNvCxnSpPr>
          <p:nvPr/>
        </p:nvCxnSpPr>
        <p:spPr>
          <a:xfrm flipV="1">
            <a:off x="2411760" y="2059757"/>
            <a:ext cx="797267" cy="295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Linie 2">
            <a:extLst>
              <a:ext uri="{FF2B5EF4-FFF2-40B4-BE49-F238E27FC236}">
                <a16:creationId xmlns:a16="http://schemas.microsoft.com/office/drawing/2014/main" id="{B8AEEE20-BC1A-95C3-0AAC-596439528141}"/>
              </a:ext>
              <a:ext uri="{C183D7F6-B498-43B3-948B-1728B52AA6E4}">
                <adec:decorative xmlns:adec="http://schemas.microsoft.com/office/drawing/2017/decorative" val="1"/>
              </a:ext>
            </a:extLst>
          </p:cNvPr>
          <p:cNvCxnSpPr>
            <a:cxnSpLocks/>
          </p:cNvCxnSpPr>
          <p:nvPr/>
        </p:nvCxnSpPr>
        <p:spPr>
          <a:xfrm flipV="1">
            <a:off x="4139952" y="2715766"/>
            <a:ext cx="157547" cy="74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Linie 3">
            <a:extLst>
              <a:ext uri="{FF2B5EF4-FFF2-40B4-BE49-F238E27FC236}">
                <a16:creationId xmlns:a16="http://schemas.microsoft.com/office/drawing/2014/main" id="{BE954C71-278A-2470-12FF-F6892799CF7B}"/>
              </a:ext>
              <a:ext uri="{C183D7F6-B498-43B3-948B-1728B52AA6E4}">
                <adec:decorative xmlns:adec="http://schemas.microsoft.com/office/drawing/2017/decorative" val="1"/>
              </a:ext>
            </a:extLst>
          </p:cNvPr>
          <p:cNvCxnSpPr>
            <a:cxnSpLocks/>
          </p:cNvCxnSpPr>
          <p:nvPr/>
        </p:nvCxnSpPr>
        <p:spPr>
          <a:xfrm flipH="1" flipV="1">
            <a:off x="5529214" y="1997016"/>
            <a:ext cx="770978" cy="3076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Die Universität in Zahlen</a:t>
            </a:r>
          </a:p>
        </p:txBody>
      </p:sp>
      <p:pic>
        <p:nvPicPr>
          <p:cNvPr id="14" name="Grafik" descr="Schwarze Linienillustration des Hauptgebäudes der Universität Hamburg">
            <a:extLst>
              <a:ext uri="{FF2B5EF4-FFF2-40B4-BE49-F238E27FC236}">
                <a16:creationId xmlns:a16="http://schemas.microsoft.com/office/drawing/2014/main" id="{9F5471BA-9586-3FA5-E7B2-4FEB70320FB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782"/>
          <a:stretch/>
        </p:blipFill>
        <p:spPr>
          <a:xfrm>
            <a:off x="323850" y="1051252"/>
            <a:ext cx="3586510" cy="1736522"/>
          </a:xfrm>
          <a:prstGeom prst="rect">
            <a:avLst/>
          </a:prstGeom>
        </p:spPr>
      </p:pic>
      <p:sp>
        <p:nvSpPr>
          <p:cNvPr id="24" name="Kreis 4">
            <a:extLst>
              <a:ext uri="{FF2B5EF4-FFF2-40B4-BE49-F238E27FC236}">
                <a16:creationId xmlns:a16="http://schemas.microsoft.com/office/drawing/2014/main" id="{A4A315CC-9541-08EB-493C-2403909B9C92}"/>
              </a:ext>
              <a:ext uri="{C183D7F6-B498-43B3-948B-1728B52AA6E4}">
                <adec:decorative xmlns:adec="http://schemas.microsoft.com/office/drawing/2017/decorative" val="1"/>
              </a:ext>
            </a:extLst>
          </p:cNvPr>
          <p:cNvSpPr/>
          <p:nvPr/>
        </p:nvSpPr>
        <p:spPr>
          <a:xfrm>
            <a:off x="6816489" y="-380578"/>
            <a:ext cx="2977443" cy="2977443"/>
          </a:xfrm>
          <a:prstGeom prst="ellipse">
            <a:avLst/>
          </a:prstGeom>
          <a:solidFill>
            <a:schemeClr val="bg1"/>
          </a:solidFill>
          <a:ln w="508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4">
            <a:extLst>
              <a:ext uri="{FF2B5EF4-FFF2-40B4-BE49-F238E27FC236}">
                <a16:creationId xmlns:a16="http://schemas.microsoft.com/office/drawing/2014/main" id="{D4968A92-5E73-07E3-1CE7-F87B5C1BBFEA}"/>
              </a:ext>
            </a:extLst>
          </p:cNvPr>
          <p:cNvSpPr txBox="1"/>
          <p:nvPr/>
        </p:nvSpPr>
        <p:spPr>
          <a:xfrm>
            <a:off x="7308304" y="123478"/>
            <a:ext cx="1767491" cy="1323439"/>
          </a:xfrm>
          <a:prstGeom prst="rect">
            <a:avLst/>
          </a:prstGeom>
          <a:noFill/>
        </p:spPr>
        <p:txBody>
          <a:bodyPr wrap="square" rtlCol="0">
            <a:spAutoFit/>
          </a:bodyPr>
          <a:lstStyle/>
          <a:p>
            <a:pPr algn="ctr"/>
            <a:r>
              <a:rPr lang="de-DE" sz="4800" b="1">
                <a:solidFill>
                  <a:schemeClr val="accent2"/>
                </a:solidFill>
              </a:rPr>
              <a:t>12</a:t>
            </a:r>
          </a:p>
          <a:p>
            <a:pPr algn="ctr"/>
            <a:r>
              <a:rPr lang="de-DE" sz="1600"/>
              <a:t>Neue Studiengänge</a:t>
            </a:r>
          </a:p>
        </p:txBody>
      </p:sp>
      <p:sp>
        <p:nvSpPr>
          <p:cNvPr id="22" name="Kreis 3">
            <a:extLst>
              <a:ext uri="{FF2B5EF4-FFF2-40B4-BE49-F238E27FC236}">
                <a16:creationId xmlns:a16="http://schemas.microsoft.com/office/drawing/2014/main" id="{91F66FDB-CF29-6AC2-0850-3DB1E91B6937}"/>
              </a:ext>
              <a:ext uri="{C183D7F6-B498-43B3-948B-1728B52AA6E4}">
                <adec:decorative xmlns:adec="http://schemas.microsoft.com/office/drawing/2017/decorative" val="1"/>
              </a:ext>
            </a:extLst>
          </p:cNvPr>
          <p:cNvSpPr/>
          <p:nvPr/>
        </p:nvSpPr>
        <p:spPr>
          <a:xfrm>
            <a:off x="6198829" y="1929730"/>
            <a:ext cx="2292323" cy="229232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3">
            <a:extLst>
              <a:ext uri="{FF2B5EF4-FFF2-40B4-BE49-F238E27FC236}">
                <a16:creationId xmlns:a16="http://schemas.microsoft.com/office/drawing/2014/main" id="{B0EF47C5-5107-15AD-B37B-EE5D9F4544B2}"/>
              </a:ext>
            </a:extLst>
          </p:cNvPr>
          <p:cNvSpPr txBox="1"/>
          <p:nvPr/>
        </p:nvSpPr>
        <p:spPr>
          <a:xfrm>
            <a:off x="6680821" y="2439006"/>
            <a:ext cx="1440160" cy="1077218"/>
          </a:xfrm>
          <a:prstGeom prst="rect">
            <a:avLst/>
          </a:prstGeom>
          <a:noFill/>
        </p:spPr>
        <p:txBody>
          <a:bodyPr wrap="square" rtlCol="0">
            <a:spAutoFit/>
          </a:bodyPr>
          <a:lstStyle/>
          <a:p>
            <a:pPr algn="ctr"/>
            <a:r>
              <a:rPr lang="de-DE" sz="4800" b="1">
                <a:solidFill>
                  <a:schemeClr val="bg1"/>
                </a:solidFill>
              </a:rPr>
              <a:t>8</a:t>
            </a:r>
          </a:p>
          <a:p>
            <a:pPr algn="ctr"/>
            <a:r>
              <a:rPr lang="de-DE" sz="1600">
                <a:solidFill>
                  <a:schemeClr val="bg1"/>
                </a:solidFill>
              </a:rPr>
              <a:t>Fakultäten</a:t>
            </a:r>
          </a:p>
        </p:txBody>
      </p:sp>
      <p:sp>
        <p:nvSpPr>
          <p:cNvPr id="20" name="Kreis 2">
            <a:extLst>
              <a:ext uri="{FF2B5EF4-FFF2-40B4-BE49-F238E27FC236}">
                <a16:creationId xmlns:a16="http://schemas.microsoft.com/office/drawing/2014/main" id="{6AEB3175-BF82-E033-31F8-F1B3460FE979}"/>
              </a:ext>
              <a:ext uri="{C183D7F6-B498-43B3-948B-1728B52AA6E4}">
                <adec:decorative xmlns:adec="http://schemas.microsoft.com/office/drawing/2017/decorative" val="1"/>
              </a:ext>
            </a:extLst>
          </p:cNvPr>
          <p:cNvSpPr/>
          <p:nvPr/>
        </p:nvSpPr>
        <p:spPr>
          <a:xfrm>
            <a:off x="4162189" y="1491630"/>
            <a:ext cx="2426035" cy="2426035"/>
          </a:xfrm>
          <a:prstGeom prst="ellipse">
            <a:avLst/>
          </a:prstGeom>
          <a:solidFill>
            <a:schemeClr val="bg1"/>
          </a:solidFill>
          <a:ln w="508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
            <a:extLst>
              <a:ext uri="{FF2B5EF4-FFF2-40B4-BE49-F238E27FC236}">
                <a16:creationId xmlns:a16="http://schemas.microsoft.com/office/drawing/2014/main" id="{AC45E2D3-CAD3-3FE0-8ADF-A735BE490465}"/>
              </a:ext>
            </a:extLst>
          </p:cNvPr>
          <p:cNvSpPr txBox="1"/>
          <p:nvPr/>
        </p:nvSpPr>
        <p:spPr>
          <a:xfrm>
            <a:off x="4644008" y="1783725"/>
            <a:ext cx="1440160" cy="1323439"/>
          </a:xfrm>
          <a:prstGeom prst="rect">
            <a:avLst/>
          </a:prstGeom>
          <a:noFill/>
        </p:spPr>
        <p:txBody>
          <a:bodyPr wrap="square" rtlCol="0">
            <a:spAutoFit/>
          </a:bodyPr>
          <a:lstStyle/>
          <a:p>
            <a:pPr algn="ctr"/>
            <a:r>
              <a:rPr lang="de-DE" sz="4800" b="1">
                <a:solidFill>
                  <a:schemeClr val="accent2"/>
                </a:solidFill>
              </a:rPr>
              <a:t>4</a:t>
            </a:r>
            <a:endParaRPr lang="de-DE" sz="5400" b="1">
              <a:solidFill>
                <a:schemeClr val="accent2"/>
              </a:solidFill>
            </a:endParaRPr>
          </a:p>
          <a:p>
            <a:pPr algn="ctr"/>
            <a:r>
              <a:rPr lang="de-DE" sz="1600"/>
              <a:t>Exzellenz-</a:t>
            </a:r>
            <a:br>
              <a:rPr lang="de-DE" sz="1600"/>
            </a:br>
            <a:r>
              <a:rPr lang="de-DE" sz="1600" err="1"/>
              <a:t>cluster</a:t>
            </a:r>
            <a:endParaRPr lang="de-DE" sz="1600"/>
          </a:p>
        </p:txBody>
      </p:sp>
      <p:sp>
        <p:nvSpPr>
          <p:cNvPr id="19" name="Kreis 1">
            <a:extLst>
              <a:ext uri="{FF2B5EF4-FFF2-40B4-BE49-F238E27FC236}">
                <a16:creationId xmlns:a16="http://schemas.microsoft.com/office/drawing/2014/main" id="{B6131C77-F89B-CA13-1418-5BBBBE230ABA}"/>
              </a:ext>
              <a:ext uri="{C183D7F6-B498-43B3-948B-1728B52AA6E4}">
                <adec:decorative xmlns:adec="http://schemas.microsoft.com/office/drawing/2017/decorative" val="1"/>
              </a:ext>
            </a:extLst>
          </p:cNvPr>
          <p:cNvSpPr/>
          <p:nvPr/>
        </p:nvSpPr>
        <p:spPr>
          <a:xfrm>
            <a:off x="2351249" y="2808457"/>
            <a:ext cx="2567582" cy="2567582"/>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
            <a:extLst>
              <a:ext uri="{FF2B5EF4-FFF2-40B4-BE49-F238E27FC236}">
                <a16:creationId xmlns:a16="http://schemas.microsoft.com/office/drawing/2014/main" id="{CA5789D9-E736-785C-E4BC-10785EA66424}"/>
              </a:ext>
            </a:extLst>
          </p:cNvPr>
          <p:cNvSpPr txBox="1"/>
          <p:nvPr/>
        </p:nvSpPr>
        <p:spPr>
          <a:xfrm>
            <a:off x="2934209" y="3337222"/>
            <a:ext cx="1440160" cy="1077218"/>
          </a:xfrm>
          <a:prstGeom prst="rect">
            <a:avLst/>
          </a:prstGeom>
          <a:noFill/>
        </p:spPr>
        <p:txBody>
          <a:bodyPr wrap="square" rtlCol="0">
            <a:spAutoFit/>
          </a:bodyPr>
          <a:lstStyle/>
          <a:p>
            <a:pPr algn="ctr"/>
            <a:r>
              <a:rPr lang="de-DE" sz="4800" b="1">
                <a:solidFill>
                  <a:schemeClr val="bg1"/>
                </a:solidFill>
              </a:rPr>
              <a:t>6</a:t>
            </a:r>
          </a:p>
          <a:p>
            <a:pPr algn="ctr"/>
            <a:r>
              <a:rPr lang="de-DE" sz="1600">
                <a:solidFill>
                  <a:schemeClr val="bg1"/>
                </a:solidFill>
              </a:rPr>
              <a:t>ERC-Grants</a:t>
            </a:r>
          </a:p>
        </p:txBody>
      </p:sp>
      <p:sp>
        <p:nvSpPr>
          <p:cNvPr id="5" name="Foliennummernplatzhalter 4">
            <a:extLst>
              <a:ext uri="{FF2B5EF4-FFF2-40B4-BE49-F238E27FC236}">
                <a16:creationId xmlns:a16="http://schemas.microsoft.com/office/drawing/2014/main" id="{E826C4FB-6E57-5113-0AFF-7B4F3AA55190}"/>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58</a:t>
            </a:fld>
            <a:endParaRPr lang="de-DE"/>
          </a:p>
        </p:txBody>
      </p:sp>
    </p:spTree>
    <p:extLst>
      <p:ext uri="{BB962C8B-B14F-4D97-AF65-F5344CB8AC3E}">
        <p14:creationId xmlns:p14="http://schemas.microsoft.com/office/powerpoint/2010/main" val="3743912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C37CDFC-57C9-6F5B-9019-3CF42749E661}"/>
              </a:ext>
            </a:extLst>
          </p:cNvPr>
          <p:cNvSpPr>
            <a:spLocks noGrp="1"/>
          </p:cNvSpPr>
          <p:nvPr>
            <p:ph type="title"/>
          </p:nvPr>
        </p:nvSpPr>
        <p:spPr>
          <a:xfrm>
            <a:off x="323850" y="339502"/>
            <a:ext cx="8496300" cy="575841"/>
          </a:xfrm>
        </p:spPr>
        <p:txBody>
          <a:bodyPr/>
          <a:lstStyle/>
          <a:p>
            <a:r>
              <a:rPr lang="de-DE"/>
              <a:t>Beispiel für SmartArt-Elemente</a:t>
            </a:r>
          </a:p>
        </p:txBody>
      </p:sp>
      <p:graphicFrame>
        <p:nvGraphicFramePr>
          <p:cNvPr id="5" name="Inhaltsplatzhalter" descr="Bild einer Zielscheibe, bestehend aus 5 beschrifteten Ringen. In der Mitte steht &quot;Loren ipsum&quot;, danach &quot;Dolor&quot;, dann &quot;Sit amet&quot;, dann &quot;consetetur&quot;, dann den Hinweistext &quot;SmartArt-Elemente mit einem Alternativtext versehen, der den Inhalt wiedergibt&quot;">
            <a:extLst>
              <a:ext uri="{FF2B5EF4-FFF2-40B4-BE49-F238E27FC236}">
                <a16:creationId xmlns:a16="http://schemas.microsoft.com/office/drawing/2014/main" id="{DE134298-EDB3-759D-F0CC-9DB607C7F23B}"/>
              </a:ext>
            </a:extLst>
          </p:cNvPr>
          <p:cNvGraphicFramePr>
            <a:graphicFrameLocks noGrp="1"/>
          </p:cNvGraphicFramePr>
          <p:nvPr>
            <p:ph idx="1"/>
            <p:extLst>
              <p:ext uri="{D42A27DB-BD31-4B8C-83A1-F6EECF244321}">
                <p14:modId xmlns:p14="http://schemas.microsoft.com/office/powerpoint/2010/main" val="1949550516"/>
              </p:ext>
            </p:extLst>
          </p:nvPr>
        </p:nvGraphicFramePr>
        <p:xfrm>
          <a:off x="323850" y="915566"/>
          <a:ext cx="8496300" cy="3485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liennummernplatzhalter">
            <a:extLst>
              <a:ext uri="{FF2B5EF4-FFF2-40B4-BE49-F238E27FC236}">
                <a16:creationId xmlns:a16="http://schemas.microsoft.com/office/drawing/2014/main" id="{66765B15-308F-0046-A4BC-65C85E49DB80}"/>
              </a:ext>
            </a:extLst>
          </p:cNvPr>
          <p:cNvSpPr>
            <a:spLocks noGrp="1"/>
          </p:cNvSpPr>
          <p:nvPr>
            <p:ph type="sldNum" sz="quarter" idx="12"/>
          </p:nvPr>
        </p:nvSpPr>
        <p:spPr>
          <a:xfrm>
            <a:off x="8117160" y="4616957"/>
            <a:ext cx="702990" cy="274637"/>
          </a:xfrm>
        </p:spPr>
        <p:txBody>
          <a:bodyPr/>
          <a:lstStyle/>
          <a:p>
            <a:fld id="{309D5144-004E-1E45-907B-65C86CA25C3F}" type="slidenum">
              <a:rPr lang="de-DE" smtClean="0"/>
              <a:t>59</a:t>
            </a:fld>
            <a:endParaRPr lang="de-DE"/>
          </a:p>
        </p:txBody>
      </p:sp>
    </p:spTree>
    <p:extLst>
      <p:ext uri="{BB962C8B-B14F-4D97-AF65-F5344CB8AC3E}">
        <p14:creationId xmlns:p14="http://schemas.microsoft.com/office/powerpoint/2010/main" val="3631338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12FC8-FCC5-9BC4-FCA3-E47654950625}"/>
            </a:ext>
          </a:extLst>
        </p:cNvPr>
        <p:cNvGrpSpPr/>
        <p:nvPr/>
      </p:nvGrpSpPr>
      <p:grpSpPr>
        <a:xfrm>
          <a:off x="0" y="0"/>
          <a:ext cx="0" cy="0"/>
          <a:chOff x="0" y="0"/>
          <a:chExt cx="0" cy="0"/>
        </a:xfrm>
      </p:grpSpPr>
      <p:sp>
        <p:nvSpPr>
          <p:cNvPr id="2" name="Titel">
            <a:extLst>
              <a:ext uri="{FF2B5EF4-FFF2-40B4-BE49-F238E27FC236}">
                <a16:creationId xmlns:a16="http://schemas.microsoft.com/office/drawing/2014/main" id="{0C768F0A-068D-E538-ADBE-7D89C5D88A1C}"/>
              </a:ext>
            </a:extLst>
          </p:cNvPr>
          <p:cNvSpPr>
            <a:spLocks noGrp="1"/>
          </p:cNvSpPr>
          <p:nvPr>
            <p:ph type="title"/>
          </p:nvPr>
        </p:nvSpPr>
        <p:spPr>
          <a:xfrm>
            <a:off x="690425" y="2978285"/>
            <a:ext cx="4481836" cy="529569"/>
          </a:xfrm>
        </p:spPr>
        <p:txBody>
          <a:bodyPr/>
          <a:lstStyle/>
          <a:p>
            <a:r>
              <a:rPr lang="de-DE" dirty="0">
                <a:solidFill>
                  <a:schemeClr val="tx1"/>
                </a:solidFill>
              </a:rPr>
              <a:t>Use Cases</a:t>
            </a:r>
            <a:endParaRPr lang="de-DE" dirty="0">
              <a:solidFill>
                <a:srgbClr val="333333"/>
              </a:solidFill>
            </a:endParaRPr>
          </a:p>
        </p:txBody>
      </p:sp>
      <p:sp>
        <p:nvSpPr>
          <p:cNvPr id="3" name="Textplatzhalter">
            <a:extLst>
              <a:ext uri="{FF2B5EF4-FFF2-40B4-BE49-F238E27FC236}">
                <a16:creationId xmlns:a16="http://schemas.microsoft.com/office/drawing/2014/main" id="{474E027A-F33D-818C-093D-8FBA2A1B7584}"/>
              </a:ext>
            </a:extLst>
          </p:cNvPr>
          <p:cNvSpPr>
            <a:spLocks noGrp="1"/>
          </p:cNvSpPr>
          <p:nvPr>
            <p:ph type="body" idx="1"/>
          </p:nvPr>
        </p:nvSpPr>
        <p:spPr>
          <a:xfrm>
            <a:off x="642614" y="402468"/>
            <a:ext cx="4577458" cy="1862048"/>
          </a:xfrm>
        </p:spPr>
        <p:txBody>
          <a:bodyPr/>
          <a:lstStyle/>
          <a:p>
            <a:r>
              <a:rPr lang="de-DE" dirty="0"/>
              <a:t>2</a:t>
            </a:r>
          </a:p>
        </p:txBody>
      </p:sp>
      <p:sp>
        <p:nvSpPr>
          <p:cNvPr id="5" name="Copyright">
            <a:extLst>
              <a:ext uri="{FF2B5EF4-FFF2-40B4-BE49-F238E27FC236}">
                <a16:creationId xmlns:a16="http://schemas.microsoft.com/office/drawing/2014/main" id="{EB55EF08-DB32-F18A-5FA9-50BF30988704}"/>
              </a:ext>
            </a:extLst>
          </p:cNvPr>
          <p:cNvSpPr>
            <a:spLocks noGrp="1"/>
          </p:cNvSpPr>
          <p:nvPr>
            <p:ph type="body" sz="quarter" idx="14"/>
          </p:nvPr>
        </p:nvSpPr>
        <p:spPr/>
        <p:txBody>
          <a:bodyPr/>
          <a:lstStyle/>
          <a:p>
            <a:endParaRPr lang="de-DE"/>
          </a:p>
        </p:txBody>
      </p:sp>
      <p:pic>
        <p:nvPicPr>
          <p:cNvPr id="6" name="Grafik" descr="Linienillustration eines Menschen, der an einem Schreibtisch vor einem großen Monitor sitzt">
            <a:extLst>
              <a:ext uri="{FF2B5EF4-FFF2-40B4-BE49-F238E27FC236}">
                <a16:creationId xmlns:a16="http://schemas.microsoft.com/office/drawing/2014/main" id="{8C5E17CC-603D-9D4B-C045-3CC73756A552}"/>
              </a:ext>
            </a:extLst>
          </p:cNvPr>
          <p:cNvPicPr>
            <a:picLocks noChangeAspect="1"/>
          </p:cNvPicPr>
          <p:nvPr/>
        </p:nvPicPr>
        <p:blipFill>
          <a:blip r:embed="rId2"/>
          <a:srcRect/>
          <a:stretch/>
        </p:blipFill>
        <p:spPr>
          <a:xfrm>
            <a:off x="4581556" y="555526"/>
            <a:ext cx="4551345" cy="3312368"/>
          </a:xfrm>
          <a:prstGeom prst="rect">
            <a:avLst/>
          </a:prstGeom>
        </p:spPr>
      </p:pic>
    </p:spTree>
    <p:extLst>
      <p:ext uri="{BB962C8B-B14F-4D97-AF65-F5344CB8AC3E}">
        <p14:creationId xmlns:p14="http://schemas.microsoft.com/office/powerpoint/2010/main" val="3446301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Hierarchie</a:t>
            </a:r>
          </a:p>
        </p:txBody>
      </p:sp>
      <p:sp>
        <p:nvSpPr>
          <p:cNvPr id="6" name="Foliennummernplatzhalter">
            <a:extLst>
              <a:ext uri="{FF2B5EF4-FFF2-40B4-BE49-F238E27FC236}">
                <a16:creationId xmlns:a16="http://schemas.microsoft.com/office/drawing/2014/main" id="{CB291A14-8251-3ED7-2087-4E739AFAD834}"/>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60</a:t>
            </a:fld>
            <a:endParaRPr lang="de-DE"/>
          </a:p>
        </p:txBody>
      </p:sp>
      <p:grpSp>
        <p:nvGrpSpPr>
          <p:cNvPr id="26" name="Diagramm" descr="Platzhalter für ein Diagramm, das eine Hierarchie darstellt. Bitte Alternativtext einfügen.">
            <a:extLst>
              <a:ext uri="{FF2B5EF4-FFF2-40B4-BE49-F238E27FC236}">
                <a16:creationId xmlns:a16="http://schemas.microsoft.com/office/drawing/2014/main" id="{6788407C-EE0E-C5C7-66F5-AF5129F8B739}"/>
              </a:ext>
            </a:extLst>
          </p:cNvPr>
          <p:cNvGrpSpPr/>
          <p:nvPr/>
        </p:nvGrpSpPr>
        <p:grpSpPr>
          <a:xfrm>
            <a:off x="1547664" y="1146005"/>
            <a:ext cx="5971207" cy="2937913"/>
            <a:chOff x="1547664" y="1146005"/>
            <a:chExt cx="5971207" cy="2937913"/>
          </a:xfrm>
        </p:grpSpPr>
        <p:sp>
          <p:nvSpPr>
            <p:cNvPr id="3" name="Rechteck 2" descr="Bitte Alternativtext einfügen">
              <a:extLst>
                <a:ext uri="{FF2B5EF4-FFF2-40B4-BE49-F238E27FC236}">
                  <a16:creationId xmlns:a16="http://schemas.microsoft.com/office/drawing/2014/main" id="{11FD0D3C-F2DE-D3EA-3CCE-228C088BA2B3}"/>
                </a:ext>
              </a:extLst>
            </p:cNvPr>
            <p:cNvSpPr/>
            <p:nvPr/>
          </p:nvSpPr>
          <p:spPr>
            <a:xfrm>
              <a:off x="3583904" y="1146005"/>
              <a:ext cx="1860100" cy="36524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a:cs typeface="TheSans UHH Regular"/>
                </a:rPr>
                <a:t>Erste Hierarchie</a:t>
              </a:r>
            </a:p>
          </p:txBody>
        </p:sp>
        <p:sp>
          <p:nvSpPr>
            <p:cNvPr id="8" name="Rechteck 1" descr="Bitte Alternativtext einfügen">
              <a:extLst>
                <a:ext uri="{FF2B5EF4-FFF2-40B4-BE49-F238E27FC236}">
                  <a16:creationId xmlns:a16="http://schemas.microsoft.com/office/drawing/2014/main" id="{D0062C6A-E9CC-1677-15CB-30096A373697}"/>
                </a:ext>
              </a:extLst>
            </p:cNvPr>
            <p:cNvSpPr/>
            <p:nvPr/>
          </p:nvSpPr>
          <p:spPr>
            <a:xfrm>
              <a:off x="1547664" y="1788244"/>
              <a:ext cx="1894509" cy="2769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a:cs typeface="TheSans UHH Regular"/>
                </a:rPr>
                <a:t>1a</a:t>
              </a:r>
            </a:p>
          </p:txBody>
        </p:sp>
        <p:cxnSp>
          <p:nvCxnSpPr>
            <p:cNvPr id="9" name="Gerade Verbindung mit Pfeil 8">
              <a:extLst>
                <a:ext uri="{FF2B5EF4-FFF2-40B4-BE49-F238E27FC236}">
                  <a16:creationId xmlns:a16="http://schemas.microsoft.com/office/drawing/2014/main" id="{B33A7850-8015-F58E-2B58-554121C0D581}"/>
                </a:ext>
                <a:ext uri="{C183D7F6-B498-43B3-948B-1728B52AA6E4}">
                  <adec:decorative xmlns:adec="http://schemas.microsoft.com/office/drawing/2017/decorative" val="1"/>
                </a:ext>
              </a:extLst>
            </p:cNvPr>
            <p:cNvCxnSpPr>
              <a:cxnSpLocks/>
            </p:cNvCxnSpPr>
            <p:nvPr/>
          </p:nvCxnSpPr>
          <p:spPr>
            <a:xfrm>
              <a:off x="2494918" y="2067694"/>
              <a:ext cx="0" cy="207412"/>
            </a:xfrm>
            <a:prstGeom prst="straightConnector1">
              <a:avLst/>
            </a:prstGeom>
            <a:ln w="25400">
              <a:solidFill>
                <a:srgbClr val="0271BB"/>
              </a:solidFill>
              <a:tailEnd type="triangle"/>
            </a:ln>
          </p:spPr>
          <p:style>
            <a:lnRef idx="1">
              <a:schemeClr val="accent1"/>
            </a:lnRef>
            <a:fillRef idx="0">
              <a:schemeClr val="accent1"/>
            </a:fillRef>
            <a:effectRef idx="0">
              <a:schemeClr val="accent1"/>
            </a:effectRef>
            <a:fontRef idx="minor">
              <a:schemeClr val="tx1"/>
            </a:fontRef>
          </p:style>
        </p:cxnSp>
        <p:sp>
          <p:nvSpPr>
            <p:cNvPr id="10" name="Rechteck 2">
              <a:extLst>
                <a:ext uri="{FF2B5EF4-FFF2-40B4-BE49-F238E27FC236}">
                  <a16:creationId xmlns:a16="http://schemas.microsoft.com/office/drawing/2014/main" id="{13CF7841-6EDA-7193-0C23-F07BD98F5CA2}"/>
                </a:ext>
                <a:ext uri="{C183D7F6-B498-43B3-948B-1728B52AA6E4}">
                  <adec:decorative xmlns:adec="http://schemas.microsoft.com/office/drawing/2017/decorative" val="1"/>
                </a:ext>
              </a:extLst>
            </p:cNvPr>
            <p:cNvSpPr/>
            <p:nvPr/>
          </p:nvSpPr>
          <p:spPr>
            <a:xfrm>
              <a:off x="1560772" y="2346268"/>
              <a:ext cx="1901432" cy="47849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400">
                  <a:solidFill>
                    <a:schemeClr val="bg1"/>
                  </a:solidFill>
                  <a:cs typeface="TheSans UHH Regular"/>
                </a:rPr>
                <a:t>Zweite Hierarchie</a:t>
              </a:r>
            </a:p>
          </p:txBody>
        </p:sp>
        <p:sp>
          <p:nvSpPr>
            <p:cNvPr id="11" name="Rechteck 7">
              <a:extLst>
                <a:ext uri="{FF2B5EF4-FFF2-40B4-BE49-F238E27FC236}">
                  <a16:creationId xmlns:a16="http://schemas.microsoft.com/office/drawing/2014/main" id="{62A59FD8-BDC0-D4AB-7642-27F946F30392}"/>
                </a:ext>
                <a:ext uri="{C183D7F6-B498-43B3-948B-1728B52AA6E4}">
                  <adec:decorative xmlns:adec="http://schemas.microsoft.com/office/drawing/2017/decorative" val="1"/>
                </a:ext>
              </a:extLst>
            </p:cNvPr>
            <p:cNvSpPr/>
            <p:nvPr/>
          </p:nvSpPr>
          <p:spPr>
            <a:xfrm>
              <a:off x="1567071" y="2876639"/>
              <a:ext cx="1901432" cy="350459"/>
            </a:xfrm>
            <a:prstGeom prst="rect">
              <a:avLst/>
            </a:prstGeom>
            <a:solidFill>
              <a:schemeClr val="accent6">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200">
                  <a:solidFill>
                    <a:schemeClr val="tx1"/>
                  </a:solidFill>
                  <a:cs typeface="TheSans UHH Regular"/>
                </a:rPr>
                <a:t>Hier steht Text</a:t>
              </a:r>
            </a:p>
          </p:txBody>
        </p:sp>
        <p:sp>
          <p:nvSpPr>
            <p:cNvPr id="12" name="Rechteck 7">
              <a:extLst>
                <a:ext uri="{FF2B5EF4-FFF2-40B4-BE49-F238E27FC236}">
                  <a16:creationId xmlns:a16="http://schemas.microsoft.com/office/drawing/2014/main" id="{C1163601-3C80-8CE3-5A94-63E78BFF87D8}"/>
                </a:ext>
                <a:ext uri="{C183D7F6-B498-43B3-948B-1728B52AA6E4}">
                  <adec:decorative xmlns:adec="http://schemas.microsoft.com/office/drawing/2017/decorative" val="1"/>
                </a:ext>
              </a:extLst>
            </p:cNvPr>
            <p:cNvSpPr/>
            <p:nvPr/>
          </p:nvSpPr>
          <p:spPr>
            <a:xfrm>
              <a:off x="1567071" y="3298717"/>
              <a:ext cx="1901432" cy="347693"/>
            </a:xfrm>
            <a:prstGeom prst="rect">
              <a:avLst/>
            </a:prstGeom>
            <a:solidFill>
              <a:schemeClr val="accent6">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200">
                  <a:solidFill>
                    <a:schemeClr val="tx1"/>
                  </a:solidFill>
                  <a:cs typeface="TheSans UHH Regular"/>
                </a:rPr>
                <a:t>Hier steht Text</a:t>
              </a:r>
            </a:p>
          </p:txBody>
        </p:sp>
        <p:sp>
          <p:nvSpPr>
            <p:cNvPr id="13" name="Rechteck 1" descr="Bitte Alternativtext einfügen">
              <a:extLst>
                <a:ext uri="{FF2B5EF4-FFF2-40B4-BE49-F238E27FC236}">
                  <a16:creationId xmlns:a16="http://schemas.microsoft.com/office/drawing/2014/main" id="{89D39F34-A539-14BD-8F78-1B3688E08442}"/>
                </a:ext>
              </a:extLst>
            </p:cNvPr>
            <p:cNvSpPr/>
            <p:nvPr/>
          </p:nvSpPr>
          <p:spPr>
            <a:xfrm>
              <a:off x="3583903" y="1788244"/>
              <a:ext cx="1861056" cy="2769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a:cs typeface="TheSans UHH Regular"/>
                </a:rPr>
                <a:t>1b</a:t>
              </a:r>
            </a:p>
          </p:txBody>
        </p:sp>
        <p:sp>
          <p:nvSpPr>
            <p:cNvPr id="15" name="Rechteck 2">
              <a:extLst>
                <a:ext uri="{FF2B5EF4-FFF2-40B4-BE49-F238E27FC236}">
                  <a16:creationId xmlns:a16="http://schemas.microsoft.com/office/drawing/2014/main" id="{707E72FF-0954-5740-8F28-4EEEAB39EC13}"/>
                </a:ext>
                <a:ext uri="{C183D7F6-B498-43B3-948B-1728B52AA6E4}">
                  <adec:decorative xmlns:adec="http://schemas.microsoft.com/office/drawing/2017/decorative" val="1"/>
                </a:ext>
              </a:extLst>
            </p:cNvPr>
            <p:cNvSpPr/>
            <p:nvPr/>
          </p:nvSpPr>
          <p:spPr>
            <a:xfrm>
              <a:off x="3589104" y="2341528"/>
              <a:ext cx="1860099" cy="47849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400">
                  <a:solidFill>
                    <a:schemeClr val="bg1"/>
                  </a:solidFill>
                  <a:cs typeface="TheSans UHH Regular"/>
                </a:rPr>
                <a:t>Zweite Hierarchie</a:t>
              </a:r>
            </a:p>
          </p:txBody>
        </p:sp>
        <p:sp>
          <p:nvSpPr>
            <p:cNvPr id="16" name="Rechteck 7">
              <a:extLst>
                <a:ext uri="{FF2B5EF4-FFF2-40B4-BE49-F238E27FC236}">
                  <a16:creationId xmlns:a16="http://schemas.microsoft.com/office/drawing/2014/main" id="{2BD9D761-7246-FE0A-AB7B-974C46FDD4D2}"/>
                </a:ext>
                <a:ext uri="{C183D7F6-B498-43B3-948B-1728B52AA6E4}">
                  <adec:decorative xmlns:adec="http://schemas.microsoft.com/office/drawing/2017/decorative" val="1"/>
                </a:ext>
              </a:extLst>
            </p:cNvPr>
            <p:cNvSpPr/>
            <p:nvPr/>
          </p:nvSpPr>
          <p:spPr>
            <a:xfrm>
              <a:off x="3589105" y="2871899"/>
              <a:ext cx="1860099" cy="350459"/>
            </a:xfrm>
            <a:prstGeom prst="rect">
              <a:avLst/>
            </a:prstGeom>
            <a:solidFill>
              <a:schemeClr val="accent6">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200">
                  <a:solidFill>
                    <a:schemeClr val="tx1"/>
                  </a:solidFill>
                  <a:cs typeface="TheSans UHH Regular"/>
                </a:rPr>
                <a:t>Hier steht Text</a:t>
              </a:r>
            </a:p>
          </p:txBody>
        </p:sp>
        <p:sp>
          <p:nvSpPr>
            <p:cNvPr id="17" name="Rechteck 7">
              <a:extLst>
                <a:ext uri="{FF2B5EF4-FFF2-40B4-BE49-F238E27FC236}">
                  <a16:creationId xmlns:a16="http://schemas.microsoft.com/office/drawing/2014/main" id="{03B33150-85F9-5CC1-E598-1E1EBA9C9BD4}"/>
                </a:ext>
                <a:ext uri="{C183D7F6-B498-43B3-948B-1728B52AA6E4}">
                  <adec:decorative xmlns:adec="http://schemas.microsoft.com/office/drawing/2017/decorative" val="1"/>
                </a:ext>
              </a:extLst>
            </p:cNvPr>
            <p:cNvSpPr/>
            <p:nvPr/>
          </p:nvSpPr>
          <p:spPr>
            <a:xfrm>
              <a:off x="3589105" y="3293977"/>
              <a:ext cx="1860099" cy="347693"/>
            </a:xfrm>
            <a:prstGeom prst="rect">
              <a:avLst/>
            </a:prstGeom>
            <a:solidFill>
              <a:schemeClr val="accent6">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200">
                  <a:solidFill>
                    <a:schemeClr val="tx1"/>
                  </a:solidFill>
                  <a:cs typeface="TheSans UHH Regular"/>
                </a:rPr>
                <a:t>Hier steht Text</a:t>
              </a:r>
            </a:p>
          </p:txBody>
        </p:sp>
        <p:sp>
          <p:nvSpPr>
            <p:cNvPr id="18" name="Rechteck 1" descr="Bitte Alternativtext einfügen">
              <a:extLst>
                <a:ext uri="{FF2B5EF4-FFF2-40B4-BE49-F238E27FC236}">
                  <a16:creationId xmlns:a16="http://schemas.microsoft.com/office/drawing/2014/main" id="{F2B082C2-A710-0C70-D29F-E03340C90FC3}"/>
                </a:ext>
              </a:extLst>
            </p:cNvPr>
            <p:cNvSpPr/>
            <p:nvPr/>
          </p:nvSpPr>
          <p:spPr>
            <a:xfrm>
              <a:off x="5566345" y="1790701"/>
              <a:ext cx="1921397" cy="2769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a:cs typeface="TheSans UHH Regular"/>
                </a:rPr>
                <a:t>1c</a:t>
              </a:r>
            </a:p>
          </p:txBody>
        </p:sp>
        <p:cxnSp>
          <p:nvCxnSpPr>
            <p:cNvPr id="19" name="Gerade Verbindung mit Pfeil 18">
              <a:extLst>
                <a:ext uri="{FF2B5EF4-FFF2-40B4-BE49-F238E27FC236}">
                  <a16:creationId xmlns:a16="http://schemas.microsoft.com/office/drawing/2014/main" id="{30587E51-105A-1FE6-43BC-32EDE4382B92}"/>
                </a:ext>
                <a:ext uri="{C183D7F6-B498-43B3-948B-1728B52AA6E4}">
                  <adec:decorative xmlns:adec="http://schemas.microsoft.com/office/drawing/2017/decorative" val="1"/>
                </a:ext>
              </a:extLst>
            </p:cNvPr>
            <p:cNvCxnSpPr>
              <a:cxnSpLocks/>
            </p:cNvCxnSpPr>
            <p:nvPr/>
          </p:nvCxnSpPr>
          <p:spPr>
            <a:xfrm>
              <a:off x="6524681" y="2067694"/>
              <a:ext cx="4656" cy="216024"/>
            </a:xfrm>
            <a:prstGeom prst="straightConnector1">
              <a:avLst/>
            </a:prstGeom>
            <a:ln w="25400">
              <a:solidFill>
                <a:srgbClr val="0271B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winkelte Verbindung 19">
              <a:extLst>
                <a:ext uri="{FF2B5EF4-FFF2-40B4-BE49-F238E27FC236}">
                  <a16:creationId xmlns:a16="http://schemas.microsoft.com/office/drawing/2014/main" id="{94EFC80F-7C29-86F7-3C0B-F8BC681A2804}"/>
                </a:ext>
                <a:ext uri="{C183D7F6-B498-43B3-948B-1728B52AA6E4}">
                  <adec:decorative xmlns:adec="http://schemas.microsoft.com/office/drawing/2017/decorative" val="1"/>
                </a:ext>
              </a:extLst>
            </p:cNvPr>
            <p:cNvCxnSpPr>
              <a:cxnSpLocks/>
              <a:stCxn id="18" idx="3"/>
              <a:endCxn id="25" idx="3"/>
            </p:cNvCxnSpPr>
            <p:nvPr/>
          </p:nvCxnSpPr>
          <p:spPr>
            <a:xfrm>
              <a:off x="7487742" y="1929198"/>
              <a:ext cx="26675" cy="2004996"/>
            </a:xfrm>
            <a:prstGeom prst="bentConnector3">
              <a:avLst>
                <a:gd name="adj1" fmla="val 956982"/>
              </a:avLst>
            </a:prstGeom>
            <a:ln w="25400" cmpd="sng">
              <a:solidFill>
                <a:srgbClr val="0271BB"/>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hteck 2">
              <a:extLst>
                <a:ext uri="{FF2B5EF4-FFF2-40B4-BE49-F238E27FC236}">
                  <a16:creationId xmlns:a16="http://schemas.microsoft.com/office/drawing/2014/main" id="{49010B58-992B-8819-974A-AC2567B3E0BE}"/>
                </a:ext>
                <a:ext uri="{C183D7F6-B498-43B3-948B-1728B52AA6E4}">
                  <adec:decorative xmlns:adec="http://schemas.microsoft.com/office/drawing/2017/decorative" val="1"/>
                </a:ext>
              </a:extLst>
            </p:cNvPr>
            <p:cNvSpPr/>
            <p:nvPr/>
          </p:nvSpPr>
          <p:spPr>
            <a:xfrm>
              <a:off x="5566345" y="2346268"/>
              <a:ext cx="1949063" cy="47849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400">
                  <a:solidFill>
                    <a:schemeClr val="bg1"/>
                  </a:solidFill>
                  <a:cs typeface="TheSans UHH Regular"/>
                </a:rPr>
                <a:t>Zweite Hierarchie</a:t>
              </a:r>
            </a:p>
          </p:txBody>
        </p:sp>
        <p:sp>
          <p:nvSpPr>
            <p:cNvPr id="22" name="Rechteck 7">
              <a:extLst>
                <a:ext uri="{FF2B5EF4-FFF2-40B4-BE49-F238E27FC236}">
                  <a16:creationId xmlns:a16="http://schemas.microsoft.com/office/drawing/2014/main" id="{3B9C367F-43A7-6142-0E47-DC8D4F7E9C1D}"/>
                </a:ext>
                <a:ext uri="{C183D7F6-B498-43B3-948B-1728B52AA6E4}">
                  <adec:decorative xmlns:adec="http://schemas.microsoft.com/office/drawing/2017/decorative" val="1"/>
                </a:ext>
              </a:extLst>
            </p:cNvPr>
            <p:cNvSpPr/>
            <p:nvPr/>
          </p:nvSpPr>
          <p:spPr>
            <a:xfrm>
              <a:off x="5569807" y="2876639"/>
              <a:ext cx="1949064" cy="350459"/>
            </a:xfrm>
            <a:prstGeom prst="rect">
              <a:avLst/>
            </a:prstGeom>
            <a:solidFill>
              <a:schemeClr val="accent6">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200">
                  <a:solidFill>
                    <a:schemeClr val="tx1"/>
                  </a:solidFill>
                  <a:cs typeface="TheSans UHH Regular"/>
                </a:rPr>
                <a:t>Hier steht Text</a:t>
              </a:r>
            </a:p>
          </p:txBody>
        </p:sp>
        <p:sp>
          <p:nvSpPr>
            <p:cNvPr id="23" name="Rechteck 7">
              <a:extLst>
                <a:ext uri="{FF2B5EF4-FFF2-40B4-BE49-F238E27FC236}">
                  <a16:creationId xmlns:a16="http://schemas.microsoft.com/office/drawing/2014/main" id="{E3193A7A-BC73-F3B7-0E8C-50547B944FF8}"/>
                </a:ext>
                <a:ext uri="{C183D7F6-B498-43B3-948B-1728B52AA6E4}">
                  <adec:decorative xmlns:adec="http://schemas.microsoft.com/office/drawing/2017/decorative" val="1"/>
                </a:ext>
              </a:extLst>
            </p:cNvPr>
            <p:cNvSpPr/>
            <p:nvPr/>
          </p:nvSpPr>
          <p:spPr>
            <a:xfrm>
              <a:off x="5569807" y="3298717"/>
              <a:ext cx="1949064" cy="347693"/>
            </a:xfrm>
            <a:prstGeom prst="rect">
              <a:avLst/>
            </a:prstGeom>
            <a:solidFill>
              <a:schemeClr val="accent6">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200">
                  <a:solidFill>
                    <a:schemeClr val="tx1"/>
                  </a:solidFill>
                  <a:cs typeface="TheSans UHH Regular"/>
                </a:rPr>
                <a:t>Hier steht Text</a:t>
              </a:r>
            </a:p>
          </p:txBody>
        </p:sp>
        <p:cxnSp>
          <p:nvCxnSpPr>
            <p:cNvPr id="24" name="Gewinkelte Verbindung 23">
              <a:extLst>
                <a:ext uri="{FF2B5EF4-FFF2-40B4-BE49-F238E27FC236}">
                  <a16:creationId xmlns:a16="http://schemas.microsoft.com/office/drawing/2014/main" id="{8F2083C8-E57C-F7C6-413A-388B3AAE7619}"/>
                </a:ext>
                <a:ext uri="{C183D7F6-B498-43B3-948B-1728B52AA6E4}">
                  <adec:decorative xmlns:adec="http://schemas.microsoft.com/office/drawing/2017/decorative" val="1"/>
                </a:ext>
              </a:extLst>
            </p:cNvPr>
            <p:cNvCxnSpPr>
              <a:cxnSpLocks/>
              <a:stCxn id="25" idx="1"/>
              <a:endCxn id="8" idx="1"/>
            </p:cNvCxnSpPr>
            <p:nvPr/>
          </p:nvCxnSpPr>
          <p:spPr>
            <a:xfrm rot="10800000">
              <a:off x="1547664" y="1926742"/>
              <a:ext cx="13108" cy="2007453"/>
            </a:xfrm>
            <a:prstGeom prst="bentConnector3">
              <a:avLst>
                <a:gd name="adj1" fmla="val 1843973"/>
              </a:avLst>
            </a:prstGeom>
            <a:ln w="25400" cmpd="sng">
              <a:solidFill>
                <a:srgbClr val="0271BB"/>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Rechteck 2">
              <a:extLst>
                <a:ext uri="{FF2B5EF4-FFF2-40B4-BE49-F238E27FC236}">
                  <a16:creationId xmlns:a16="http://schemas.microsoft.com/office/drawing/2014/main" id="{3F51FAF4-135E-C0C0-F46D-17E3FAED4AB5}"/>
                </a:ext>
              </a:extLst>
            </p:cNvPr>
            <p:cNvSpPr/>
            <p:nvPr/>
          </p:nvSpPr>
          <p:spPr>
            <a:xfrm>
              <a:off x="1560772" y="3784470"/>
              <a:ext cx="5953645" cy="299448"/>
            </a:xfrm>
            <a:prstGeom prst="rect">
              <a:avLst/>
            </a:prstGeom>
            <a:solidFill>
              <a:schemeClr val="bg1"/>
            </a:solidFill>
            <a:ln w="12700">
              <a:solidFill>
                <a:srgbClr val="3B515B"/>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200">
                  <a:solidFill>
                    <a:srgbClr val="3B515B"/>
                  </a:solidFill>
                  <a:cs typeface="TheSans UHH Regular"/>
                </a:rPr>
                <a:t>Hier steht Text</a:t>
              </a:r>
            </a:p>
          </p:txBody>
        </p:sp>
        <p:cxnSp>
          <p:nvCxnSpPr>
            <p:cNvPr id="42" name="Gerade Verbindung mit Pfeil 41">
              <a:extLst>
                <a:ext uri="{FF2B5EF4-FFF2-40B4-BE49-F238E27FC236}">
                  <a16:creationId xmlns:a16="http://schemas.microsoft.com/office/drawing/2014/main" id="{3842D25B-42AF-C64F-8080-6B3DCDC5CE8D}"/>
                </a:ext>
                <a:ext uri="{C183D7F6-B498-43B3-948B-1728B52AA6E4}">
                  <adec:decorative xmlns:adec="http://schemas.microsoft.com/office/drawing/2017/decorative" val="1"/>
                </a:ext>
              </a:extLst>
            </p:cNvPr>
            <p:cNvCxnSpPr>
              <a:cxnSpLocks/>
            </p:cNvCxnSpPr>
            <p:nvPr/>
          </p:nvCxnSpPr>
          <p:spPr>
            <a:xfrm>
              <a:off x="4522311" y="2065237"/>
              <a:ext cx="0" cy="207412"/>
            </a:xfrm>
            <a:prstGeom prst="straightConnector1">
              <a:avLst/>
            </a:prstGeom>
            <a:ln w="25400">
              <a:solidFill>
                <a:srgbClr val="0271BB"/>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7E6023F4-87CB-2E0E-7E84-6D8A7D2C5AC4}"/>
                </a:ext>
                <a:ext uri="{C183D7F6-B498-43B3-948B-1728B52AA6E4}">
                  <adec:decorative xmlns:adec="http://schemas.microsoft.com/office/drawing/2017/decorative" val="1"/>
                </a:ext>
              </a:extLst>
            </p:cNvPr>
            <p:cNvCxnSpPr>
              <a:cxnSpLocks/>
            </p:cNvCxnSpPr>
            <p:nvPr/>
          </p:nvCxnSpPr>
          <p:spPr>
            <a:xfrm>
              <a:off x="4499992" y="1511251"/>
              <a:ext cx="0" cy="207412"/>
            </a:xfrm>
            <a:prstGeom prst="straightConnector1">
              <a:avLst/>
            </a:prstGeom>
            <a:ln w="25400">
              <a:solidFill>
                <a:srgbClr val="0271B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8214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A801A98-3010-A70A-36EA-FCBA7BD84F0B}"/>
              </a:ext>
            </a:extLst>
          </p:cNvPr>
          <p:cNvSpPr>
            <a:spLocks noGrp="1"/>
          </p:cNvSpPr>
          <p:nvPr>
            <p:ph type="title"/>
          </p:nvPr>
        </p:nvSpPr>
        <p:spPr>
          <a:xfrm>
            <a:off x="323850" y="339502"/>
            <a:ext cx="8496300" cy="575841"/>
          </a:xfrm>
        </p:spPr>
        <p:txBody>
          <a:bodyPr/>
          <a:lstStyle/>
          <a:p>
            <a:r>
              <a:rPr lang="de-DE"/>
              <a:t>Hierarchie</a:t>
            </a:r>
          </a:p>
        </p:txBody>
      </p:sp>
      <p:sp>
        <p:nvSpPr>
          <p:cNvPr id="6" name="Foliennummernplatzhalter">
            <a:extLst>
              <a:ext uri="{FF2B5EF4-FFF2-40B4-BE49-F238E27FC236}">
                <a16:creationId xmlns:a16="http://schemas.microsoft.com/office/drawing/2014/main" id="{CB291A14-8251-3ED7-2087-4E739AFAD834}"/>
              </a:ext>
            </a:extLst>
          </p:cNvPr>
          <p:cNvSpPr>
            <a:spLocks noGrp="1"/>
          </p:cNvSpPr>
          <p:nvPr>
            <p:ph type="sldNum" sz="quarter" idx="12"/>
          </p:nvPr>
        </p:nvSpPr>
        <p:spPr>
          <a:xfrm>
            <a:off x="8162156" y="4615009"/>
            <a:ext cx="657994" cy="274637"/>
          </a:xfrm>
        </p:spPr>
        <p:txBody>
          <a:bodyPr/>
          <a:lstStyle/>
          <a:p>
            <a:fld id="{3449650F-E03B-624E-B2AD-4F9591B58B11}" type="slidenum">
              <a:rPr lang="de-DE" smtClean="0"/>
              <a:pPr/>
              <a:t>61</a:t>
            </a:fld>
            <a:endParaRPr lang="de-DE"/>
          </a:p>
        </p:txBody>
      </p:sp>
      <p:grpSp>
        <p:nvGrpSpPr>
          <p:cNvPr id="3" name="Diagramm" descr="Platzhalter für ein Diagramm, das eine Hierarchie darstellt. Bitte Alternativtext einfügen.">
            <a:extLst>
              <a:ext uri="{FF2B5EF4-FFF2-40B4-BE49-F238E27FC236}">
                <a16:creationId xmlns:a16="http://schemas.microsoft.com/office/drawing/2014/main" id="{BECF9091-8980-6B1A-F92E-BA9134EF397B}"/>
              </a:ext>
            </a:extLst>
          </p:cNvPr>
          <p:cNvGrpSpPr/>
          <p:nvPr/>
        </p:nvGrpSpPr>
        <p:grpSpPr>
          <a:xfrm>
            <a:off x="322139" y="1131888"/>
            <a:ext cx="8498011" cy="2952750"/>
            <a:chOff x="322139" y="1131888"/>
            <a:chExt cx="8498011" cy="2952750"/>
          </a:xfrm>
        </p:grpSpPr>
        <p:sp>
          <p:nvSpPr>
            <p:cNvPr id="7" name="Textfeld 2">
              <a:extLst>
                <a:ext uri="{FF2B5EF4-FFF2-40B4-BE49-F238E27FC236}">
                  <a16:creationId xmlns:a16="http://schemas.microsoft.com/office/drawing/2014/main" id="{5BEE0622-78DF-066A-DF4C-9D860604D392}"/>
                </a:ext>
              </a:extLst>
            </p:cNvPr>
            <p:cNvSpPr txBox="1"/>
            <p:nvPr/>
          </p:nvSpPr>
          <p:spPr>
            <a:xfrm>
              <a:off x="2549088" y="3807645"/>
              <a:ext cx="1900800" cy="276993"/>
            </a:xfrm>
            <a:prstGeom prst="rect">
              <a:avLst/>
            </a:prstGeom>
            <a:noFill/>
          </p:spPr>
          <p:txBody>
            <a:bodyPr wrap="square" rtlCol="0">
              <a:spAutoFit/>
            </a:bodyPr>
            <a:lstStyle/>
            <a:p>
              <a:pPr algn="ctr"/>
              <a:r>
                <a:rPr lang="de-DE" sz="1200">
                  <a:cs typeface="TheSans UHH SemiLight Caps"/>
                </a:rPr>
                <a:t>Stufe 2</a:t>
              </a:r>
            </a:p>
          </p:txBody>
        </p:sp>
        <p:sp>
          <p:nvSpPr>
            <p:cNvPr id="26" name="Textfeld 3">
              <a:extLst>
                <a:ext uri="{FF2B5EF4-FFF2-40B4-BE49-F238E27FC236}">
                  <a16:creationId xmlns:a16="http://schemas.microsoft.com/office/drawing/2014/main" id="{5786842A-8436-8461-5345-DD0E5802941B}"/>
                </a:ext>
              </a:extLst>
            </p:cNvPr>
            <p:cNvSpPr txBox="1"/>
            <p:nvPr/>
          </p:nvSpPr>
          <p:spPr>
            <a:xfrm>
              <a:off x="4759650" y="3807645"/>
              <a:ext cx="1894510" cy="276992"/>
            </a:xfrm>
            <a:prstGeom prst="rect">
              <a:avLst/>
            </a:prstGeom>
            <a:noFill/>
          </p:spPr>
          <p:txBody>
            <a:bodyPr wrap="square" rtlCol="0">
              <a:spAutoFit/>
            </a:bodyPr>
            <a:lstStyle/>
            <a:p>
              <a:pPr algn="ctr"/>
              <a:r>
                <a:rPr lang="de-DE" sz="1200">
                  <a:cs typeface="TheSans UHH SemiLight Caps"/>
                </a:rPr>
                <a:t>Stufe 3</a:t>
              </a:r>
            </a:p>
          </p:txBody>
        </p:sp>
        <p:sp>
          <p:nvSpPr>
            <p:cNvPr id="27" name="Rechteck 5">
              <a:extLst>
                <a:ext uri="{FF2B5EF4-FFF2-40B4-BE49-F238E27FC236}">
                  <a16:creationId xmlns:a16="http://schemas.microsoft.com/office/drawing/2014/main" id="{A8D4D5FC-8133-6F3B-CEE5-CCF46014BCF0}"/>
                </a:ext>
                <a:ext uri="{C183D7F6-B498-43B3-948B-1728B52AA6E4}">
                  <adec:decorative xmlns:adec="http://schemas.microsoft.com/office/drawing/2017/decorative" val="1"/>
                </a:ext>
              </a:extLst>
            </p:cNvPr>
            <p:cNvSpPr/>
            <p:nvPr/>
          </p:nvSpPr>
          <p:spPr>
            <a:xfrm>
              <a:off x="4756189" y="1131888"/>
              <a:ext cx="1901432" cy="724740"/>
            </a:xfrm>
            <a:prstGeom prst="rect">
              <a:avLst/>
            </a:prstGeom>
            <a:solidFill>
              <a:schemeClr val="accent6">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400">
                  <a:solidFill>
                    <a:schemeClr val="tx1"/>
                  </a:solidFill>
                  <a:cs typeface="TheSans UHH Regular"/>
                </a:rPr>
                <a:t>Dritte Hierarchie</a:t>
              </a:r>
            </a:p>
          </p:txBody>
        </p:sp>
        <p:sp>
          <p:nvSpPr>
            <p:cNvPr id="30" name="Textfeld 4">
              <a:extLst>
                <a:ext uri="{FF2B5EF4-FFF2-40B4-BE49-F238E27FC236}">
                  <a16:creationId xmlns:a16="http://schemas.microsoft.com/office/drawing/2014/main" id="{AAD69D90-1C4D-46BA-6816-3FE57D5EDF1C}"/>
                </a:ext>
              </a:extLst>
            </p:cNvPr>
            <p:cNvSpPr txBox="1"/>
            <p:nvPr/>
          </p:nvSpPr>
          <p:spPr>
            <a:xfrm>
              <a:off x="6918718" y="3807645"/>
              <a:ext cx="1901432" cy="276992"/>
            </a:xfrm>
            <a:prstGeom prst="rect">
              <a:avLst/>
            </a:prstGeom>
            <a:noFill/>
          </p:spPr>
          <p:txBody>
            <a:bodyPr wrap="square" rtlCol="0">
              <a:spAutoFit/>
            </a:bodyPr>
            <a:lstStyle/>
            <a:p>
              <a:pPr algn="ctr"/>
              <a:r>
                <a:rPr lang="de-DE" sz="1200">
                  <a:cs typeface="TheSans UHH SemiLight Caps"/>
                </a:rPr>
                <a:t>Stufe 4</a:t>
              </a:r>
            </a:p>
          </p:txBody>
        </p:sp>
        <p:sp>
          <p:nvSpPr>
            <p:cNvPr id="31" name="Rechteck 8">
              <a:extLst>
                <a:ext uri="{FF2B5EF4-FFF2-40B4-BE49-F238E27FC236}">
                  <a16:creationId xmlns:a16="http://schemas.microsoft.com/office/drawing/2014/main" id="{A044A659-A65C-C866-19FE-FF95A5F234CE}"/>
                </a:ext>
                <a:ext uri="{C183D7F6-B498-43B3-948B-1728B52AA6E4}">
                  <adec:decorative xmlns:adec="http://schemas.microsoft.com/office/drawing/2017/decorative" val="1"/>
                </a:ext>
              </a:extLst>
            </p:cNvPr>
            <p:cNvSpPr/>
            <p:nvPr/>
          </p:nvSpPr>
          <p:spPr>
            <a:xfrm>
              <a:off x="6918718" y="2980400"/>
              <a:ext cx="1901432" cy="739357"/>
            </a:xfrm>
            <a:prstGeom prst="rect">
              <a:avLst/>
            </a:prstGeom>
            <a:solidFill>
              <a:schemeClr val="accent5">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400">
                  <a:solidFill>
                    <a:schemeClr val="tx2"/>
                  </a:solidFill>
                  <a:cs typeface="TheSans UHH Regular"/>
                </a:rPr>
                <a:t>Vierte Hierarchie</a:t>
              </a:r>
            </a:p>
          </p:txBody>
        </p:sp>
        <p:sp>
          <p:nvSpPr>
            <p:cNvPr id="32" name="Textfeld 1">
              <a:extLst>
                <a:ext uri="{FF2B5EF4-FFF2-40B4-BE49-F238E27FC236}">
                  <a16:creationId xmlns:a16="http://schemas.microsoft.com/office/drawing/2014/main" id="{E53D4773-A47F-19C3-BD36-8C8358A3FC32}"/>
                </a:ext>
              </a:extLst>
            </p:cNvPr>
            <p:cNvSpPr txBox="1"/>
            <p:nvPr/>
          </p:nvSpPr>
          <p:spPr>
            <a:xfrm>
              <a:off x="322139" y="3807645"/>
              <a:ext cx="1894509" cy="276993"/>
            </a:xfrm>
            <a:prstGeom prst="rect">
              <a:avLst/>
            </a:prstGeom>
            <a:noFill/>
          </p:spPr>
          <p:txBody>
            <a:bodyPr wrap="square" rtlCol="0">
              <a:spAutoFit/>
            </a:bodyPr>
            <a:lstStyle/>
            <a:p>
              <a:pPr algn="ctr"/>
              <a:r>
                <a:rPr lang="de-DE" sz="1200">
                  <a:cs typeface="TheSans UHH SemiLight Caps"/>
                </a:rPr>
                <a:t>Stufe 1</a:t>
              </a:r>
            </a:p>
          </p:txBody>
        </p:sp>
        <p:sp>
          <p:nvSpPr>
            <p:cNvPr id="33" name="Rechteck 1" descr="Bitte Alternativtext einfügen">
              <a:extLst>
                <a:ext uri="{FF2B5EF4-FFF2-40B4-BE49-F238E27FC236}">
                  <a16:creationId xmlns:a16="http://schemas.microsoft.com/office/drawing/2014/main" id="{1A74066A-CE72-ECC2-DFEF-EF4D03957C36}"/>
                </a:ext>
              </a:extLst>
            </p:cNvPr>
            <p:cNvSpPr/>
            <p:nvPr/>
          </p:nvSpPr>
          <p:spPr>
            <a:xfrm>
              <a:off x="322832" y="1131888"/>
              <a:ext cx="1900800" cy="259199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a:cs typeface="TheSans UHH Regular"/>
                </a:rPr>
                <a:t>Erste Hierarchie</a:t>
              </a:r>
            </a:p>
          </p:txBody>
        </p:sp>
        <p:sp>
          <p:nvSpPr>
            <p:cNvPr id="34" name="Rechteck 2">
              <a:extLst>
                <a:ext uri="{FF2B5EF4-FFF2-40B4-BE49-F238E27FC236}">
                  <a16:creationId xmlns:a16="http://schemas.microsoft.com/office/drawing/2014/main" id="{8CB79AEB-66BC-DDAF-8474-44EAB16F8E5F}"/>
                </a:ext>
                <a:ext uri="{C183D7F6-B498-43B3-948B-1728B52AA6E4}">
                  <adec:decorative xmlns:adec="http://schemas.microsoft.com/office/drawing/2017/decorative" val="1"/>
                </a:ext>
              </a:extLst>
            </p:cNvPr>
            <p:cNvSpPr/>
            <p:nvPr/>
          </p:nvSpPr>
          <p:spPr>
            <a:xfrm>
              <a:off x="2554966" y="1131888"/>
              <a:ext cx="1900800" cy="117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400">
                  <a:solidFill>
                    <a:schemeClr val="bg1"/>
                  </a:solidFill>
                  <a:cs typeface="TheSans UHH Regular"/>
                </a:rPr>
                <a:t>Zweite Hierarchie</a:t>
              </a:r>
            </a:p>
          </p:txBody>
        </p:sp>
        <p:sp>
          <p:nvSpPr>
            <p:cNvPr id="35" name="Rechteck 2">
              <a:extLst>
                <a:ext uri="{FF2B5EF4-FFF2-40B4-BE49-F238E27FC236}">
                  <a16:creationId xmlns:a16="http://schemas.microsoft.com/office/drawing/2014/main" id="{082BFFE6-C140-81E5-9BEA-417AE2DDE6FC}"/>
                </a:ext>
                <a:ext uri="{C183D7F6-B498-43B3-948B-1728B52AA6E4}">
                  <adec:decorative xmlns:adec="http://schemas.microsoft.com/office/drawing/2017/decorative" val="1"/>
                </a:ext>
              </a:extLst>
            </p:cNvPr>
            <p:cNvSpPr/>
            <p:nvPr/>
          </p:nvSpPr>
          <p:spPr>
            <a:xfrm>
              <a:off x="2549088" y="2549156"/>
              <a:ext cx="1900800" cy="117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400">
                  <a:solidFill>
                    <a:schemeClr val="bg1"/>
                  </a:solidFill>
                  <a:cs typeface="TheSans UHH Regular"/>
                </a:rPr>
                <a:t>Zweite Hierarchie</a:t>
              </a:r>
            </a:p>
          </p:txBody>
        </p:sp>
        <p:sp>
          <p:nvSpPr>
            <p:cNvPr id="36" name="Rechteck 5">
              <a:extLst>
                <a:ext uri="{FF2B5EF4-FFF2-40B4-BE49-F238E27FC236}">
                  <a16:creationId xmlns:a16="http://schemas.microsoft.com/office/drawing/2014/main" id="{E6DE298F-736F-CE9B-E7AC-CA10166D1C10}"/>
                </a:ext>
                <a:ext uri="{C183D7F6-B498-43B3-948B-1728B52AA6E4}">
                  <adec:decorative xmlns:adec="http://schemas.microsoft.com/office/drawing/2017/decorative" val="1"/>
                </a:ext>
              </a:extLst>
            </p:cNvPr>
            <p:cNvSpPr/>
            <p:nvPr/>
          </p:nvSpPr>
          <p:spPr>
            <a:xfrm>
              <a:off x="4756189" y="3006798"/>
              <a:ext cx="1901432" cy="724740"/>
            </a:xfrm>
            <a:prstGeom prst="rect">
              <a:avLst/>
            </a:prstGeom>
            <a:solidFill>
              <a:schemeClr val="accent6">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400">
                  <a:solidFill>
                    <a:schemeClr val="tx1"/>
                  </a:solidFill>
                  <a:cs typeface="TheSans UHH Regular"/>
                </a:rPr>
                <a:t>Dritte Hierarchie</a:t>
              </a:r>
            </a:p>
          </p:txBody>
        </p:sp>
        <p:sp>
          <p:nvSpPr>
            <p:cNvPr id="37" name="Rechteck 5">
              <a:extLst>
                <a:ext uri="{FF2B5EF4-FFF2-40B4-BE49-F238E27FC236}">
                  <a16:creationId xmlns:a16="http://schemas.microsoft.com/office/drawing/2014/main" id="{DE7D5DEB-8288-62CC-E961-14E7673432EA}"/>
                </a:ext>
                <a:ext uri="{C183D7F6-B498-43B3-948B-1728B52AA6E4}">
                  <adec:decorative xmlns:adec="http://schemas.microsoft.com/office/drawing/2017/decorative" val="1"/>
                </a:ext>
              </a:extLst>
            </p:cNvPr>
            <p:cNvSpPr/>
            <p:nvPr/>
          </p:nvSpPr>
          <p:spPr>
            <a:xfrm>
              <a:off x="4758800" y="2061392"/>
              <a:ext cx="1901432" cy="724740"/>
            </a:xfrm>
            <a:prstGeom prst="rect">
              <a:avLst/>
            </a:prstGeom>
            <a:solidFill>
              <a:schemeClr val="accent6">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1400">
                  <a:solidFill>
                    <a:schemeClr val="tx1"/>
                  </a:solidFill>
                  <a:cs typeface="TheSans UHH Regular"/>
                </a:rPr>
                <a:t>Dritte Hierarchie</a:t>
              </a:r>
            </a:p>
          </p:txBody>
        </p:sp>
      </p:grpSp>
    </p:spTree>
    <p:extLst>
      <p:ext uri="{BB962C8B-B14F-4D97-AF65-F5344CB8AC3E}">
        <p14:creationId xmlns:p14="http://schemas.microsoft.com/office/powerpoint/2010/main" val="2219661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B4BE4660-5F58-43BF-4953-56B0640EE5DF}"/>
              </a:ext>
            </a:extLst>
          </p:cNvPr>
          <p:cNvSpPr>
            <a:spLocks noGrp="1"/>
          </p:cNvSpPr>
          <p:nvPr>
            <p:ph type="title"/>
          </p:nvPr>
        </p:nvSpPr>
        <p:spPr/>
        <p:txBody>
          <a:bodyPr/>
          <a:lstStyle/>
          <a:p>
            <a:r>
              <a:rPr lang="de-DE"/>
              <a:t>3 Schritte bis zum Ziel</a:t>
            </a:r>
          </a:p>
        </p:txBody>
      </p:sp>
      <p:grpSp>
        <p:nvGrpSpPr>
          <p:cNvPr id="9" name="Gruppieren" descr="01">
            <a:extLst>
              <a:ext uri="{FF2B5EF4-FFF2-40B4-BE49-F238E27FC236}">
                <a16:creationId xmlns:a16="http://schemas.microsoft.com/office/drawing/2014/main" id="{72360CA9-83AA-4A4B-6047-1CE1021AC60A}"/>
              </a:ext>
              <a:ext uri="{C183D7F6-B498-43B3-948B-1728B52AA6E4}">
                <adec:decorative xmlns:adec="http://schemas.microsoft.com/office/drawing/2017/decorative" val="0"/>
              </a:ext>
            </a:extLst>
          </p:cNvPr>
          <p:cNvGrpSpPr/>
          <p:nvPr/>
        </p:nvGrpSpPr>
        <p:grpSpPr>
          <a:xfrm>
            <a:off x="6804248" y="1851670"/>
            <a:ext cx="1440160" cy="1440160"/>
            <a:chOff x="6408204" y="1851670"/>
            <a:chExt cx="1440160" cy="1440160"/>
          </a:xfrm>
        </p:grpSpPr>
        <p:sp>
          <p:nvSpPr>
            <p:cNvPr id="7" name="Oval">
              <a:extLst>
                <a:ext uri="{FF2B5EF4-FFF2-40B4-BE49-F238E27FC236}">
                  <a16:creationId xmlns:a16="http://schemas.microsoft.com/office/drawing/2014/main" id="{21FA1C1F-1BF1-66D9-A215-906E54B6B545}"/>
                </a:ext>
                <a:ext uri="{C183D7F6-B498-43B3-948B-1728B52AA6E4}">
                  <adec:decorative xmlns:adec="http://schemas.microsoft.com/office/drawing/2017/decorative" val="1"/>
                </a:ext>
              </a:extLst>
            </p:cNvPr>
            <p:cNvSpPr/>
            <p:nvPr/>
          </p:nvSpPr>
          <p:spPr>
            <a:xfrm>
              <a:off x="6408204" y="1851670"/>
              <a:ext cx="1440160" cy="1440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Zahl">
              <a:extLst>
                <a:ext uri="{FF2B5EF4-FFF2-40B4-BE49-F238E27FC236}">
                  <a16:creationId xmlns:a16="http://schemas.microsoft.com/office/drawing/2014/main" id="{E0988752-6161-2149-33F2-EC300D4B03E6}"/>
                </a:ext>
              </a:extLst>
            </p:cNvPr>
            <p:cNvSpPr txBox="1"/>
            <p:nvPr/>
          </p:nvSpPr>
          <p:spPr>
            <a:xfrm>
              <a:off x="6444208" y="2141153"/>
              <a:ext cx="1368152" cy="861774"/>
            </a:xfrm>
            <a:prstGeom prst="rect">
              <a:avLst/>
            </a:prstGeom>
            <a:noFill/>
          </p:spPr>
          <p:txBody>
            <a:bodyPr wrap="square" rtlCol="0">
              <a:spAutoFit/>
            </a:bodyPr>
            <a:lstStyle/>
            <a:p>
              <a:pPr algn="ctr"/>
              <a:r>
                <a:rPr lang="de-DE" sz="5000">
                  <a:solidFill>
                    <a:schemeClr val="accent2"/>
                  </a:solidFill>
                </a:rPr>
                <a:t>01</a:t>
              </a:r>
            </a:p>
          </p:txBody>
        </p:sp>
      </p:grpSp>
      <p:cxnSp>
        <p:nvCxnSpPr>
          <p:cNvPr id="3" name="Linie">
            <a:extLst>
              <a:ext uri="{FF2B5EF4-FFF2-40B4-BE49-F238E27FC236}">
                <a16:creationId xmlns:a16="http://schemas.microsoft.com/office/drawing/2014/main" id="{D3CE4F9E-9E5A-A008-D30B-90C40D89F602}"/>
              </a:ext>
              <a:ext uri="{C183D7F6-B498-43B3-948B-1728B52AA6E4}">
                <adec:decorative xmlns:adec="http://schemas.microsoft.com/office/drawing/2017/decorative" val="1"/>
              </a:ext>
            </a:extLst>
          </p:cNvPr>
          <p:cNvCxnSpPr>
            <a:cxnSpLocks/>
            <a:stCxn id="7" idx="4"/>
          </p:cNvCxnSpPr>
          <p:nvPr/>
        </p:nvCxnSpPr>
        <p:spPr>
          <a:xfrm>
            <a:off x="7524328" y="3291830"/>
            <a:ext cx="0" cy="185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a:extLst>
              <a:ext uri="{FF2B5EF4-FFF2-40B4-BE49-F238E27FC236}">
                <a16:creationId xmlns:a16="http://schemas.microsoft.com/office/drawing/2014/main" id="{157FB277-7BDD-0181-DA4E-AAF37F0CF904}"/>
              </a:ext>
            </a:extLst>
          </p:cNvPr>
          <p:cNvSpPr txBox="1"/>
          <p:nvPr/>
        </p:nvSpPr>
        <p:spPr>
          <a:xfrm>
            <a:off x="1907719" y="1834839"/>
            <a:ext cx="4608492" cy="1892313"/>
          </a:xfrm>
          <a:prstGeom prst="rect">
            <a:avLst/>
          </a:prstGeom>
          <a:noFill/>
        </p:spPr>
        <p:txBody>
          <a:bodyPr wrap="square" rtlCol="0">
            <a:spAutoFit/>
          </a:bodyPr>
          <a:lstStyle/>
          <a:p>
            <a:pPr>
              <a:lnSpc>
                <a:spcPct val="110000"/>
              </a:lnSpc>
              <a:spcAft>
                <a:spcPts val="1000"/>
              </a:spcAft>
            </a:pPr>
            <a:r>
              <a:rPr lang="de-DE" sz="2000" b="1"/>
              <a:t>Gute Planung ist die Voraussetzung</a:t>
            </a:r>
            <a:endParaRPr lang="de-DE" sz="2000">
              <a:effectLst/>
            </a:endParaRPr>
          </a:p>
          <a:p>
            <a:pPr>
              <a:lnSpc>
                <a:spcPct val="110000"/>
              </a:lnSpc>
            </a:pPr>
            <a:r>
              <a:rPr lang="de-DE" sz="1600" err="1">
                <a:effectLst/>
              </a:rPr>
              <a:t>Lorem</a:t>
            </a:r>
            <a:r>
              <a:rPr lang="de-DE" sz="1600">
                <a:effectLst/>
              </a:rPr>
              <a:t> </a:t>
            </a:r>
            <a:r>
              <a:rPr lang="de-DE" sz="1600" err="1">
                <a:effectLst/>
              </a:rPr>
              <a:t>ipsum</a:t>
            </a:r>
            <a:r>
              <a:rPr lang="de-DE" sz="1600">
                <a:effectLst/>
              </a:rPr>
              <a:t> </a:t>
            </a:r>
            <a:r>
              <a:rPr lang="de-DE" sz="1600" err="1">
                <a:effectLst/>
              </a:rPr>
              <a:t>dolor</a:t>
            </a:r>
            <a:r>
              <a:rPr lang="de-DE" sz="1600">
                <a:effectLst/>
              </a:rPr>
              <a:t> </a:t>
            </a:r>
            <a:r>
              <a:rPr lang="de-DE" sz="1600" err="1">
                <a:effectLst/>
              </a:rPr>
              <a:t>sit</a:t>
            </a:r>
            <a:r>
              <a:rPr lang="de-DE" sz="1600">
                <a:effectLst/>
              </a:rPr>
              <a:t> </a:t>
            </a:r>
            <a:r>
              <a:rPr lang="de-DE" sz="1600" err="1">
                <a:effectLst/>
              </a:rPr>
              <a:t>amet</a:t>
            </a:r>
            <a:r>
              <a:rPr lang="de-DE" sz="1600">
                <a:effectLst/>
              </a:rPr>
              <a:t>, </a:t>
            </a:r>
            <a:r>
              <a:rPr lang="de-DE" sz="1600" err="1">
                <a:effectLst/>
              </a:rPr>
              <a:t>consetetur</a:t>
            </a:r>
            <a:r>
              <a:rPr lang="de-DE" sz="1600">
                <a:effectLst/>
              </a:rPr>
              <a:t> </a:t>
            </a:r>
            <a:r>
              <a:rPr lang="de-DE" sz="1600" err="1">
                <a:effectLst/>
              </a:rPr>
              <a:t>sadipscing</a:t>
            </a:r>
            <a:r>
              <a:rPr lang="de-DE" sz="1600">
                <a:effectLst/>
              </a:rPr>
              <a:t> </a:t>
            </a:r>
            <a:r>
              <a:rPr lang="de-DE" sz="1600" err="1">
                <a:effectLst/>
              </a:rPr>
              <a:t>elitr</a:t>
            </a:r>
            <a:r>
              <a:rPr lang="de-DE" sz="1600">
                <a:effectLst/>
              </a:rPr>
              <a:t>, sed </a:t>
            </a:r>
            <a:r>
              <a:rPr lang="de-DE" sz="1600" err="1">
                <a:effectLst/>
              </a:rPr>
              <a:t>diam</a:t>
            </a:r>
            <a:r>
              <a:rPr lang="de-DE" sz="1600">
                <a:effectLst/>
              </a:rPr>
              <a:t> </a:t>
            </a:r>
            <a:r>
              <a:rPr lang="de-DE" sz="1600" err="1">
                <a:effectLst/>
              </a:rPr>
              <a:t>nonumy</a:t>
            </a:r>
            <a:r>
              <a:rPr lang="de-DE" sz="1600">
                <a:effectLst/>
              </a:rPr>
              <a:t> </a:t>
            </a:r>
            <a:r>
              <a:rPr lang="de-DE" sz="1600" err="1">
                <a:effectLst/>
              </a:rPr>
              <a:t>eirmod</a:t>
            </a:r>
            <a:r>
              <a:rPr lang="de-DE" sz="1600">
                <a:effectLst/>
              </a:rPr>
              <a:t> </a:t>
            </a:r>
            <a:r>
              <a:rPr lang="de-DE" sz="1600" err="1">
                <a:effectLst/>
              </a:rPr>
              <a:t>invidunt</a:t>
            </a:r>
            <a:r>
              <a:rPr lang="de-DE" sz="1600">
                <a:effectLst/>
              </a:rPr>
              <a:t> </a:t>
            </a:r>
            <a:r>
              <a:rPr lang="de-DE" sz="1600" err="1">
                <a:effectLst/>
              </a:rPr>
              <a:t>ut</a:t>
            </a:r>
            <a:r>
              <a:rPr lang="de-DE" sz="1600">
                <a:effectLst/>
              </a:rPr>
              <a:t> </a:t>
            </a:r>
            <a:r>
              <a:rPr lang="de-DE" sz="1600" err="1">
                <a:effectLst/>
              </a:rPr>
              <a:t>labore</a:t>
            </a:r>
            <a:r>
              <a:rPr lang="de-DE" sz="1600">
                <a:effectLst/>
              </a:rPr>
              <a:t> et </a:t>
            </a:r>
            <a:r>
              <a:rPr lang="de-DE" sz="1600" err="1">
                <a:effectLst/>
              </a:rPr>
              <a:t>dolore</a:t>
            </a:r>
            <a:r>
              <a:rPr lang="de-DE" sz="1600">
                <a:effectLst/>
              </a:rPr>
              <a:t> magna </a:t>
            </a:r>
            <a:r>
              <a:rPr lang="de-DE" sz="1600" err="1">
                <a:effectLst/>
              </a:rPr>
              <a:t>aliquyasdaf</a:t>
            </a:r>
            <a:r>
              <a:rPr lang="de-DE" sz="1600">
                <a:effectLst/>
              </a:rPr>
              <a:t>, sed </a:t>
            </a:r>
            <a:r>
              <a:rPr lang="de-DE" sz="1600" err="1">
                <a:effectLst/>
              </a:rPr>
              <a:t>diam</a:t>
            </a:r>
            <a:r>
              <a:rPr lang="de-DE" sz="1600">
                <a:effectLst/>
              </a:rPr>
              <a:t> </a:t>
            </a:r>
            <a:r>
              <a:rPr lang="de-DE" sz="1600" err="1">
                <a:effectLst/>
              </a:rPr>
              <a:t>voluptua</a:t>
            </a:r>
            <a:r>
              <a:rPr lang="de-DE" sz="1600">
                <a:effectLst/>
              </a:rPr>
              <a:t>. At </a:t>
            </a:r>
            <a:r>
              <a:rPr lang="de-DE" sz="1600" err="1">
                <a:effectLst/>
              </a:rPr>
              <a:t>vero</a:t>
            </a:r>
            <a:r>
              <a:rPr lang="de-DE" sz="1600">
                <a:effectLst/>
              </a:rPr>
              <a:t> </a:t>
            </a:r>
            <a:r>
              <a:rPr lang="de-DE" sz="1600" err="1">
                <a:effectLst/>
              </a:rPr>
              <a:t>eos</a:t>
            </a:r>
            <a:r>
              <a:rPr lang="de-DE" sz="1600">
                <a:effectLst/>
              </a:rPr>
              <a:t> et </a:t>
            </a:r>
            <a:r>
              <a:rPr lang="de-DE" sz="1600" err="1">
                <a:effectLst/>
              </a:rPr>
              <a:t>accusam</a:t>
            </a:r>
            <a:r>
              <a:rPr lang="de-DE" sz="1600">
                <a:effectLst/>
              </a:rPr>
              <a:t> et </a:t>
            </a:r>
            <a:r>
              <a:rPr lang="de-DE" sz="1600" err="1">
                <a:effectLst/>
              </a:rPr>
              <a:t>justo</a:t>
            </a:r>
            <a:r>
              <a:rPr lang="de-DE" sz="1600">
                <a:effectLst/>
              </a:rPr>
              <a:t> </a:t>
            </a:r>
            <a:r>
              <a:rPr lang="de-DE" sz="1600" err="1">
                <a:effectLst/>
              </a:rPr>
              <a:t>duo</a:t>
            </a:r>
            <a:r>
              <a:rPr lang="de-DE" sz="1600">
                <a:effectLst/>
              </a:rPr>
              <a:t> </a:t>
            </a:r>
            <a:r>
              <a:rPr lang="de-DE" sz="1600" err="1">
                <a:effectLst/>
              </a:rPr>
              <a:t>dolores</a:t>
            </a:r>
            <a:r>
              <a:rPr lang="de-DE" sz="1600">
                <a:effectLst/>
              </a:rPr>
              <a:t> et </a:t>
            </a:r>
            <a:r>
              <a:rPr lang="de-DE" sz="1600" err="1">
                <a:effectLst/>
              </a:rPr>
              <a:t>ea</a:t>
            </a:r>
            <a:r>
              <a:rPr lang="de-DE" sz="1600">
                <a:effectLst/>
              </a:rPr>
              <a:t> </a:t>
            </a:r>
            <a:r>
              <a:rPr lang="de-DE" sz="1600" err="1">
                <a:effectLst/>
              </a:rPr>
              <a:t>rebum</a:t>
            </a:r>
            <a:r>
              <a:rPr lang="de-DE" sz="1600">
                <a:effectLst/>
              </a:rPr>
              <a:t>. </a:t>
            </a:r>
          </a:p>
        </p:txBody>
      </p:sp>
    </p:spTree>
    <p:extLst>
      <p:ext uri="{BB962C8B-B14F-4D97-AF65-F5344CB8AC3E}">
        <p14:creationId xmlns:p14="http://schemas.microsoft.com/office/powerpoint/2010/main" val="3144398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B4BE4660-5F58-43BF-4953-56B0640EE5DF}"/>
              </a:ext>
            </a:extLst>
          </p:cNvPr>
          <p:cNvSpPr>
            <a:spLocks noGrp="1"/>
          </p:cNvSpPr>
          <p:nvPr>
            <p:ph type="title"/>
          </p:nvPr>
        </p:nvSpPr>
        <p:spPr/>
        <p:txBody>
          <a:bodyPr/>
          <a:lstStyle/>
          <a:p>
            <a:r>
              <a:rPr lang="de-DE"/>
              <a:t>3 Schritte bis zum Ziel</a:t>
            </a:r>
          </a:p>
        </p:txBody>
      </p:sp>
      <p:cxnSp>
        <p:nvCxnSpPr>
          <p:cNvPr id="3" name="Linie">
            <a:extLst>
              <a:ext uri="{FF2B5EF4-FFF2-40B4-BE49-F238E27FC236}">
                <a16:creationId xmlns:a16="http://schemas.microsoft.com/office/drawing/2014/main" id="{D3CE4F9E-9E5A-A008-D30B-90C40D89F602}"/>
              </a:ext>
              <a:ext uri="{C183D7F6-B498-43B3-948B-1728B52AA6E4}">
                <adec:decorative xmlns:adec="http://schemas.microsoft.com/office/drawing/2017/decorative" val="1"/>
              </a:ext>
            </a:extLst>
          </p:cNvPr>
          <p:cNvCxnSpPr>
            <a:cxnSpLocks/>
          </p:cNvCxnSpPr>
          <p:nvPr/>
        </p:nvCxnSpPr>
        <p:spPr>
          <a:xfrm>
            <a:off x="7524328" y="0"/>
            <a:ext cx="0" cy="51435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uppieren" descr="02">
            <a:extLst>
              <a:ext uri="{FF2B5EF4-FFF2-40B4-BE49-F238E27FC236}">
                <a16:creationId xmlns:a16="http://schemas.microsoft.com/office/drawing/2014/main" id="{72360CA9-83AA-4A4B-6047-1CE1021AC60A}"/>
              </a:ext>
              <a:ext uri="{C183D7F6-B498-43B3-948B-1728B52AA6E4}">
                <adec:decorative xmlns:adec="http://schemas.microsoft.com/office/drawing/2017/decorative" val="0"/>
              </a:ext>
            </a:extLst>
          </p:cNvPr>
          <p:cNvGrpSpPr/>
          <p:nvPr/>
        </p:nvGrpSpPr>
        <p:grpSpPr>
          <a:xfrm>
            <a:off x="6804248" y="1851670"/>
            <a:ext cx="1440160" cy="1440160"/>
            <a:chOff x="6408204" y="1851670"/>
            <a:chExt cx="1440160" cy="1440160"/>
          </a:xfrm>
        </p:grpSpPr>
        <p:sp>
          <p:nvSpPr>
            <p:cNvPr id="7" name="Oval">
              <a:extLst>
                <a:ext uri="{FF2B5EF4-FFF2-40B4-BE49-F238E27FC236}">
                  <a16:creationId xmlns:a16="http://schemas.microsoft.com/office/drawing/2014/main" id="{21FA1C1F-1BF1-66D9-A215-906E54B6B545}"/>
                </a:ext>
                <a:ext uri="{C183D7F6-B498-43B3-948B-1728B52AA6E4}">
                  <adec:decorative xmlns:adec="http://schemas.microsoft.com/office/drawing/2017/decorative" val="1"/>
                </a:ext>
              </a:extLst>
            </p:cNvPr>
            <p:cNvSpPr/>
            <p:nvPr/>
          </p:nvSpPr>
          <p:spPr>
            <a:xfrm>
              <a:off x="6408204" y="1851670"/>
              <a:ext cx="1440160" cy="1440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Zahl">
              <a:extLst>
                <a:ext uri="{FF2B5EF4-FFF2-40B4-BE49-F238E27FC236}">
                  <a16:creationId xmlns:a16="http://schemas.microsoft.com/office/drawing/2014/main" id="{E0988752-6161-2149-33F2-EC300D4B03E6}"/>
                </a:ext>
              </a:extLst>
            </p:cNvPr>
            <p:cNvSpPr txBox="1"/>
            <p:nvPr/>
          </p:nvSpPr>
          <p:spPr>
            <a:xfrm>
              <a:off x="6444208" y="2141153"/>
              <a:ext cx="1368152" cy="861774"/>
            </a:xfrm>
            <a:prstGeom prst="rect">
              <a:avLst/>
            </a:prstGeom>
            <a:noFill/>
          </p:spPr>
          <p:txBody>
            <a:bodyPr wrap="square" rtlCol="0">
              <a:spAutoFit/>
            </a:bodyPr>
            <a:lstStyle/>
            <a:p>
              <a:pPr algn="ctr"/>
              <a:r>
                <a:rPr lang="de-DE" sz="5000">
                  <a:solidFill>
                    <a:schemeClr val="accent2"/>
                  </a:solidFill>
                </a:rPr>
                <a:t>02</a:t>
              </a:r>
            </a:p>
          </p:txBody>
        </p:sp>
      </p:grpSp>
      <p:sp>
        <p:nvSpPr>
          <p:cNvPr id="6" name="Textfeld">
            <a:extLst>
              <a:ext uri="{FF2B5EF4-FFF2-40B4-BE49-F238E27FC236}">
                <a16:creationId xmlns:a16="http://schemas.microsoft.com/office/drawing/2014/main" id="{157FB277-7BDD-0181-DA4E-AAF37F0CF904}"/>
              </a:ext>
            </a:extLst>
          </p:cNvPr>
          <p:cNvSpPr txBox="1"/>
          <p:nvPr/>
        </p:nvSpPr>
        <p:spPr>
          <a:xfrm>
            <a:off x="1907709" y="1834839"/>
            <a:ext cx="4608502" cy="1892313"/>
          </a:xfrm>
          <a:prstGeom prst="rect">
            <a:avLst/>
          </a:prstGeom>
          <a:noFill/>
        </p:spPr>
        <p:txBody>
          <a:bodyPr wrap="square" rtlCol="0">
            <a:spAutoFit/>
          </a:bodyPr>
          <a:lstStyle/>
          <a:p>
            <a:pPr>
              <a:lnSpc>
                <a:spcPct val="110000"/>
              </a:lnSpc>
              <a:spcAft>
                <a:spcPts val="1000"/>
              </a:spcAft>
            </a:pPr>
            <a:r>
              <a:rPr lang="de-DE" sz="2000" b="1">
                <a:effectLst/>
              </a:rPr>
              <a:t>Die Umsetzung erfordert Teamwork</a:t>
            </a:r>
            <a:endParaRPr lang="de-DE" sz="2000">
              <a:effectLst/>
            </a:endParaRPr>
          </a:p>
          <a:p>
            <a:pPr>
              <a:lnSpc>
                <a:spcPct val="110000"/>
              </a:lnSpc>
            </a:pPr>
            <a:r>
              <a:rPr lang="de-DE" sz="1600" err="1">
                <a:effectLst/>
              </a:rPr>
              <a:t>Lorem</a:t>
            </a:r>
            <a:r>
              <a:rPr lang="de-DE" sz="1600">
                <a:effectLst/>
              </a:rPr>
              <a:t> </a:t>
            </a:r>
            <a:r>
              <a:rPr lang="de-DE" sz="1600" err="1">
                <a:effectLst/>
              </a:rPr>
              <a:t>ipsum</a:t>
            </a:r>
            <a:r>
              <a:rPr lang="de-DE" sz="1600">
                <a:effectLst/>
              </a:rPr>
              <a:t> </a:t>
            </a:r>
            <a:r>
              <a:rPr lang="de-DE" sz="1600" err="1">
                <a:effectLst/>
              </a:rPr>
              <a:t>dolor</a:t>
            </a:r>
            <a:r>
              <a:rPr lang="de-DE" sz="1600">
                <a:effectLst/>
              </a:rPr>
              <a:t> </a:t>
            </a:r>
            <a:r>
              <a:rPr lang="de-DE" sz="1600" err="1">
                <a:effectLst/>
              </a:rPr>
              <a:t>sit</a:t>
            </a:r>
            <a:r>
              <a:rPr lang="de-DE" sz="1600">
                <a:effectLst/>
              </a:rPr>
              <a:t> </a:t>
            </a:r>
            <a:r>
              <a:rPr lang="de-DE" sz="1600" err="1">
                <a:effectLst/>
              </a:rPr>
              <a:t>amet</a:t>
            </a:r>
            <a:r>
              <a:rPr lang="de-DE" sz="1600">
                <a:effectLst/>
              </a:rPr>
              <a:t>, </a:t>
            </a:r>
            <a:r>
              <a:rPr lang="de-DE" sz="1600" err="1">
                <a:effectLst/>
              </a:rPr>
              <a:t>consetetur</a:t>
            </a:r>
            <a:r>
              <a:rPr lang="de-DE" sz="1600">
                <a:effectLst/>
              </a:rPr>
              <a:t> </a:t>
            </a:r>
            <a:r>
              <a:rPr lang="de-DE" sz="1600" err="1">
                <a:effectLst/>
              </a:rPr>
              <a:t>sadipscing</a:t>
            </a:r>
            <a:r>
              <a:rPr lang="de-DE" sz="1600">
                <a:effectLst/>
              </a:rPr>
              <a:t> </a:t>
            </a:r>
            <a:r>
              <a:rPr lang="de-DE" sz="1600" err="1">
                <a:effectLst/>
              </a:rPr>
              <a:t>elitr</a:t>
            </a:r>
            <a:r>
              <a:rPr lang="de-DE" sz="1600">
                <a:effectLst/>
              </a:rPr>
              <a:t>, sed </a:t>
            </a:r>
            <a:r>
              <a:rPr lang="de-DE" sz="1600" err="1">
                <a:effectLst/>
              </a:rPr>
              <a:t>diam</a:t>
            </a:r>
            <a:r>
              <a:rPr lang="de-DE" sz="1600">
                <a:effectLst/>
              </a:rPr>
              <a:t> </a:t>
            </a:r>
            <a:r>
              <a:rPr lang="de-DE" sz="1600" err="1">
                <a:effectLst/>
              </a:rPr>
              <a:t>nonumy</a:t>
            </a:r>
            <a:r>
              <a:rPr lang="de-DE" sz="1600">
                <a:effectLst/>
              </a:rPr>
              <a:t> </a:t>
            </a:r>
            <a:r>
              <a:rPr lang="de-DE" sz="1600" err="1">
                <a:effectLst/>
              </a:rPr>
              <a:t>eirmod</a:t>
            </a:r>
            <a:r>
              <a:rPr lang="de-DE" sz="1600">
                <a:effectLst/>
              </a:rPr>
              <a:t> </a:t>
            </a:r>
            <a:r>
              <a:rPr lang="de-DE" sz="1600" err="1">
                <a:effectLst/>
              </a:rPr>
              <a:t>invidunt</a:t>
            </a:r>
            <a:r>
              <a:rPr lang="de-DE" sz="1600">
                <a:effectLst/>
              </a:rPr>
              <a:t> </a:t>
            </a:r>
            <a:r>
              <a:rPr lang="de-DE" sz="1600" err="1">
                <a:effectLst/>
              </a:rPr>
              <a:t>ut</a:t>
            </a:r>
            <a:r>
              <a:rPr lang="de-DE" sz="1600">
                <a:effectLst/>
              </a:rPr>
              <a:t> </a:t>
            </a:r>
            <a:r>
              <a:rPr lang="de-DE" sz="1600" err="1">
                <a:effectLst/>
              </a:rPr>
              <a:t>labore</a:t>
            </a:r>
            <a:r>
              <a:rPr lang="de-DE" sz="1600">
                <a:effectLst/>
              </a:rPr>
              <a:t> et </a:t>
            </a:r>
            <a:r>
              <a:rPr lang="de-DE" sz="1600" err="1">
                <a:effectLst/>
              </a:rPr>
              <a:t>dolore</a:t>
            </a:r>
            <a:r>
              <a:rPr lang="de-DE" sz="1600">
                <a:effectLst/>
              </a:rPr>
              <a:t> magna </a:t>
            </a:r>
            <a:r>
              <a:rPr lang="de-DE" sz="1600" err="1">
                <a:effectLst/>
              </a:rPr>
              <a:t>aliquyasdaf</a:t>
            </a:r>
            <a:r>
              <a:rPr lang="de-DE" sz="1600">
                <a:effectLst/>
              </a:rPr>
              <a:t>, sed </a:t>
            </a:r>
            <a:r>
              <a:rPr lang="de-DE" sz="1600" err="1">
                <a:effectLst/>
              </a:rPr>
              <a:t>diam</a:t>
            </a:r>
            <a:r>
              <a:rPr lang="de-DE" sz="1600">
                <a:effectLst/>
              </a:rPr>
              <a:t> </a:t>
            </a:r>
            <a:r>
              <a:rPr lang="de-DE" sz="1600" err="1">
                <a:effectLst/>
              </a:rPr>
              <a:t>voluptua</a:t>
            </a:r>
            <a:r>
              <a:rPr lang="de-DE" sz="1600">
                <a:effectLst/>
              </a:rPr>
              <a:t>. At </a:t>
            </a:r>
            <a:r>
              <a:rPr lang="de-DE" sz="1600" err="1">
                <a:effectLst/>
              </a:rPr>
              <a:t>vero</a:t>
            </a:r>
            <a:r>
              <a:rPr lang="de-DE" sz="1600">
                <a:effectLst/>
              </a:rPr>
              <a:t> </a:t>
            </a:r>
            <a:r>
              <a:rPr lang="de-DE" sz="1600" err="1">
                <a:effectLst/>
              </a:rPr>
              <a:t>eos</a:t>
            </a:r>
            <a:r>
              <a:rPr lang="de-DE" sz="1600">
                <a:effectLst/>
              </a:rPr>
              <a:t> et </a:t>
            </a:r>
            <a:r>
              <a:rPr lang="de-DE" sz="1600" err="1">
                <a:effectLst/>
              </a:rPr>
              <a:t>accusam</a:t>
            </a:r>
            <a:r>
              <a:rPr lang="de-DE" sz="1600">
                <a:effectLst/>
              </a:rPr>
              <a:t> et </a:t>
            </a:r>
            <a:r>
              <a:rPr lang="de-DE" sz="1600" err="1">
                <a:effectLst/>
              </a:rPr>
              <a:t>justo</a:t>
            </a:r>
            <a:r>
              <a:rPr lang="de-DE" sz="1600">
                <a:effectLst/>
              </a:rPr>
              <a:t> </a:t>
            </a:r>
            <a:r>
              <a:rPr lang="de-DE" sz="1600" err="1">
                <a:effectLst/>
              </a:rPr>
              <a:t>duo</a:t>
            </a:r>
            <a:r>
              <a:rPr lang="de-DE" sz="1600">
                <a:effectLst/>
              </a:rPr>
              <a:t> </a:t>
            </a:r>
            <a:r>
              <a:rPr lang="de-DE" sz="1600" err="1">
                <a:effectLst/>
              </a:rPr>
              <a:t>dolores</a:t>
            </a:r>
            <a:r>
              <a:rPr lang="de-DE" sz="1600">
                <a:effectLst/>
              </a:rPr>
              <a:t> et </a:t>
            </a:r>
            <a:r>
              <a:rPr lang="de-DE" sz="1600" err="1">
                <a:effectLst/>
              </a:rPr>
              <a:t>ea</a:t>
            </a:r>
            <a:r>
              <a:rPr lang="de-DE" sz="1600">
                <a:effectLst/>
              </a:rPr>
              <a:t> </a:t>
            </a:r>
            <a:r>
              <a:rPr lang="de-DE" sz="1600" err="1">
                <a:effectLst/>
              </a:rPr>
              <a:t>rebum</a:t>
            </a:r>
            <a:r>
              <a:rPr lang="de-DE" sz="1600">
                <a:effectLst/>
              </a:rPr>
              <a:t>. </a:t>
            </a:r>
          </a:p>
        </p:txBody>
      </p:sp>
    </p:spTree>
    <p:extLst>
      <p:ext uri="{BB962C8B-B14F-4D97-AF65-F5344CB8AC3E}">
        <p14:creationId xmlns:p14="http://schemas.microsoft.com/office/powerpoint/2010/main" val="34899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B4BE4660-5F58-43BF-4953-56B0640EE5DF}"/>
              </a:ext>
            </a:extLst>
          </p:cNvPr>
          <p:cNvSpPr>
            <a:spLocks noGrp="1"/>
          </p:cNvSpPr>
          <p:nvPr>
            <p:ph type="title"/>
          </p:nvPr>
        </p:nvSpPr>
        <p:spPr/>
        <p:txBody>
          <a:bodyPr/>
          <a:lstStyle/>
          <a:p>
            <a:r>
              <a:rPr lang="de-DE"/>
              <a:t>3 Schritte bis zum Ziel</a:t>
            </a:r>
          </a:p>
        </p:txBody>
      </p:sp>
      <p:grpSp>
        <p:nvGrpSpPr>
          <p:cNvPr id="9" name="Gruppieren" descr="03">
            <a:extLst>
              <a:ext uri="{FF2B5EF4-FFF2-40B4-BE49-F238E27FC236}">
                <a16:creationId xmlns:a16="http://schemas.microsoft.com/office/drawing/2014/main" id="{72360CA9-83AA-4A4B-6047-1CE1021AC60A}"/>
              </a:ext>
              <a:ext uri="{C183D7F6-B498-43B3-948B-1728B52AA6E4}">
                <adec:decorative xmlns:adec="http://schemas.microsoft.com/office/drawing/2017/decorative" val="0"/>
              </a:ext>
            </a:extLst>
          </p:cNvPr>
          <p:cNvGrpSpPr/>
          <p:nvPr/>
        </p:nvGrpSpPr>
        <p:grpSpPr>
          <a:xfrm>
            <a:off x="6804248" y="1851670"/>
            <a:ext cx="1440160" cy="1440160"/>
            <a:chOff x="6408204" y="1851670"/>
            <a:chExt cx="1440160" cy="1440160"/>
          </a:xfrm>
        </p:grpSpPr>
        <p:sp>
          <p:nvSpPr>
            <p:cNvPr id="7" name="Oval">
              <a:extLst>
                <a:ext uri="{FF2B5EF4-FFF2-40B4-BE49-F238E27FC236}">
                  <a16:creationId xmlns:a16="http://schemas.microsoft.com/office/drawing/2014/main" id="{21FA1C1F-1BF1-66D9-A215-906E54B6B545}"/>
                </a:ext>
                <a:ext uri="{C183D7F6-B498-43B3-948B-1728B52AA6E4}">
                  <adec:decorative xmlns:adec="http://schemas.microsoft.com/office/drawing/2017/decorative" val="1"/>
                </a:ext>
              </a:extLst>
            </p:cNvPr>
            <p:cNvSpPr/>
            <p:nvPr/>
          </p:nvSpPr>
          <p:spPr>
            <a:xfrm>
              <a:off x="6408204" y="1851670"/>
              <a:ext cx="1440160" cy="1440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Zahl">
              <a:extLst>
                <a:ext uri="{FF2B5EF4-FFF2-40B4-BE49-F238E27FC236}">
                  <a16:creationId xmlns:a16="http://schemas.microsoft.com/office/drawing/2014/main" id="{E0988752-6161-2149-33F2-EC300D4B03E6}"/>
                </a:ext>
              </a:extLst>
            </p:cNvPr>
            <p:cNvSpPr txBox="1"/>
            <p:nvPr/>
          </p:nvSpPr>
          <p:spPr>
            <a:xfrm>
              <a:off x="6444208" y="2141153"/>
              <a:ext cx="1368152" cy="861774"/>
            </a:xfrm>
            <a:prstGeom prst="rect">
              <a:avLst/>
            </a:prstGeom>
            <a:noFill/>
          </p:spPr>
          <p:txBody>
            <a:bodyPr wrap="square" rtlCol="0">
              <a:spAutoFit/>
            </a:bodyPr>
            <a:lstStyle/>
            <a:p>
              <a:pPr algn="ctr"/>
              <a:r>
                <a:rPr lang="de-DE" sz="5000">
                  <a:solidFill>
                    <a:schemeClr val="accent2"/>
                  </a:solidFill>
                </a:rPr>
                <a:t>03</a:t>
              </a:r>
            </a:p>
          </p:txBody>
        </p:sp>
      </p:grpSp>
      <p:cxnSp>
        <p:nvCxnSpPr>
          <p:cNvPr id="3" name="Linie">
            <a:extLst>
              <a:ext uri="{FF2B5EF4-FFF2-40B4-BE49-F238E27FC236}">
                <a16:creationId xmlns:a16="http://schemas.microsoft.com/office/drawing/2014/main" id="{D3CE4F9E-9E5A-A008-D30B-90C40D89F602}"/>
              </a:ext>
              <a:ext uri="{C183D7F6-B498-43B3-948B-1728B52AA6E4}">
                <adec:decorative xmlns:adec="http://schemas.microsoft.com/office/drawing/2017/decorative" val="1"/>
              </a:ext>
            </a:extLst>
          </p:cNvPr>
          <p:cNvCxnSpPr/>
          <p:nvPr/>
        </p:nvCxnSpPr>
        <p:spPr>
          <a:xfrm>
            <a:off x="7524328" y="0"/>
            <a:ext cx="0" cy="185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a:extLst>
              <a:ext uri="{FF2B5EF4-FFF2-40B4-BE49-F238E27FC236}">
                <a16:creationId xmlns:a16="http://schemas.microsoft.com/office/drawing/2014/main" id="{157FB277-7BDD-0181-DA4E-AAF37F0CF904}"/>
              </a:ext>
            </a:extLst>
          </p:cNvPr>
          <p:cNvSpPr txBox="1"/>
          <p:nvPr/>
        </p:nvSpPr>
        <p:spPr>
          <a:xfrm>
            <a:off x="1907706" y="1834839"/>
            <a:ext cx="4392486" cy="1892313"/>
          </a:xfrm>
          <a:prstGeom prst="rect">
            <a:avLst/>
          </a:prstGeom>
          <a:noFill/>
        </p:spPr>
        <p:txBody>
          <a:bodyPr wrap="square" rtlCol="0">
            <a:spAutoFit/>
          </a:bodyPr>
          <a:lstStyle/>
          <a:p>
            <a:pPr>
              <a:lnSpc>
                <a:spcPct val="110000"/>
              </a:lnSpc>
              <a:spcAft>
                <a:spcPts val="1000"/>
              </a:spcAft>
            </a:pPr>
            <a:r>
              <a:rPr lang="de-DE" sz="2000" b="1">
                <a:effectLst/>
              </a:rPr>
              <a:t>Feedback und Validierung</a:t>
            </a:r>
            <a:endParaRPr lang="de-DE" sz="2000">
              <a:effectLst/>
            </a:endParaRPr>
          </a:p>
          <a:p>
            <a:pPr>
              <a:lnSpc>
                <a:spcPct val="110000"/>
              </a:lnSpc>
            </a:pPr>
            <a:r>
              <a:rPr lang="de-DE" sz="1600" err="1">
                <a:effectLst/>
              </a:rPr>
              <a:t>Lorem</a:t>
            </a:r>
            <a:r>
              <a:rPr lang="de-DE" sz="1600">
                <a:effectLst/>
              </a:rPr>
              <a:t> </a:t>
            </a:r>
            <a:r>
              <a:rPr lang="de-DE" sz="1600" err="1">
                <a:effectLst/>
              </a:rPr>
              <a:t>ipsum</a:t>
            </a:r>
            <a:r>
              <a:rPr lang="de-DE" sz="1600">
                <a:effectLst/>
              </a:rPr>
              <a:t> </a:t>
            </a:r>
            <a:r>
              <a:rPr lang="de-DE" sz="1600" err="1">
                <a:effectLst/>
              </a:rPr>
              <a:t>dolor</a:t>
            </a:r>
            <a:r>
              <a:rPr lang="de-DE" sz="1600">
                <a:effectLst/>
              </a:rPr>
              <a:t> </a:t>
            </a:r>
            <a:r>
              <a:rPr lang="de-DE" sz="1600" err="1">
                <a:effectLst/>
              </a:rPr>
              <a:t>sit</a:t>
            </a:r>
            <a:r>
              <a:rPr lang="de-DE" sz="1600">
                <a:effectLst/>
              </a:rPr>
              <a:t> </a:t>
            </a:r>
            <a:r>
              <a:rPr lang="de-DE" sz="1600" err="1">
                <a:effectLst/>
              </a:rPr>
              <a:t>amet</a:t>
            </a:r>
            <a:r>
              <a:rPr lang="de-DE" sz="1600">
                <a:effectLst/>
              </a:rPr>
              <a:t>, </a:t>
            </a:r>
            <a:r>
              <a:rPr lang="de-DE" sz="1600" err="1">
                <a:effectLst/>
              </a:rPr>
              <a:t>consetetur</a:t>
            </a:r>
            <a:r>
              <a:rPr lang="de-DE" sz="1600">
                <a:effectLst/>
              </a:rPr>
              <a:t> </a:t>
            </a:r>
            <a:r>
              <a:rPr lang="de-DE" sz="1600" err="1">
                <a:effectLst/>
              </a:rPr>
              <a:t>sadipscing</a:t>
            </a:r>
            <a:r>
              <a:rPr lang="de-DE" sz="1600">
                <a:effectLst/>
              </a:rPr>
              <a:t> </a:t>
            </a:r>
            <a:r>
              <a:rPr lang="de-DE" sz="1600" err="1">
                <a:effectLst/>
              </a:rPr>
              <a:t>elitr</a:t>
            </a:r>
            <a:r>
              <a:rPr lang="de-DE" sz="1600">
                <a:effectLst/>
              </a:rPr>
              <a:t>, sed </a:t>
            </a:r>
            <a:r>
              <a:rPr lang="de-DE" sz="1600" err="1">
                <a:effectLst/>
              </a:rPr>
              <a:t>diam</a:t>
            </a:r>
            <a:r>
              <a:rPr lang="de-DE" sz="1600">
                <a:effectLst/>
              </a:rPr>
              <a:t> </a:t>
            </a:r>
            <a:r>
              <a:rPr lang="de-DE" sz="1600" err="1">
                <a:effectLst/>
              </a:rPr>
              <a:t>nonumy</a:t>
            </a:r>
            <a:r>
              <a:rPr lang="de-DE" sz="1600">
                <a:effectLst/>
              </a:rPr>
              <a:t> </a:t>
            </a:r>
            <a:r>
              <a:rPr lang="de-DE" sz="1600" err="1">
                <a:effectLst/>
              </a:rPr>
              <a:t>eirmod</a:t>
            </a:r>
            <a:r>
              <a:rPr lang="de-DE" sz="1600">
                <a:effectLst/>
              </a:rPr>
              <a:t> </a:t>
            </a:r>
            <a:r>
              <a:rPr lang="de-DE" sz="1600" err="1">
                <a:effectLst/>
              </a:rPr>
              <a:t>invidunt</a:t>
            </a:r>
            <a:r>
              <a:rPr lang="de-DE" sz="1600">
                <a:effectLst/>
              </a:rPr>
              <a:t> </a:t>
            </a:r>
            <a:r>
              <a:rPr lang="de-DE" sz="1600" err="1">
                <a:effectLst/>
              </a:rPr>
              <a:t>ut</a:t>
            </a:r>
            <a:r>
              <a:rPr lang="de-DE" sz="1600">
                <a:effectLst/>
              </a:rPr>
              <a:t> </a:t>
            </a:r>
            <a:r>
              <a:rPr lang="de-DE" sz="1600" err="1">
                <a:effectLst/>
              </a:rPr>
              <a:t>labore</a:t>
            </a:r>
            <a:r>
              <a:rPr lang="de-DE" sz="1600">
                <a:effectLst/>
              </a:rPr>
              <a:t> et </a:t>
            </a:r>
            <a:r>
              <a:rPr lang="de-DE" sz="1600" err="1">
                <a:effectLst/>
              </a:rPr>
              <a:t>dolore</a:t>
            </a:r>
            <a:r>
              <a:rPr lang="de-DE" sz="1600">
                <a:effectLst/>
              </a:rPr>
              <a:t> magna </a:t>
            </a:r>
            <a:r>
              <a:rPr lang="de-DE" sz="1600" err="1">
                <a:effectLst/>
              </a:rPr>
              <a:t>aliquyasdaf</a:t>
            </a:r>
            <a:r>
              <a:rPr lang="de-DE" sz="1600">
                <a:effectLst/>
              </a:rPr>
              <a:t>, sed </a:t>
            </a:r>
            <a:r>
              <a:rPr lang="de-DE" sz="1600" err="1">
                <a:effectLst/>
              </a:rPr>
              <a:t>diam</a:t>
            </a:r>
            <a:r>
              <a:rPr lang="de-DE" sz="1600">
                <a:effectLst/>
              </a:rPr>
              <a:t> </a:t>
            </a:r>
            <a:r>
              <a:rPr lang="de-DE" sz="1600" err="1">
                <a:effectLst/>
              </a:rPr>
              <a:t>voluptua</a:t>
            </a:r>
            <a:r>
              <a:rPr lang="de-DE" sz="1600">
                <a:effectLst/>
              </a:rPr>
              <a:t>. At </a:t>
            </a:r>
            <a:r>
              <a:rPr lang="de-DE" sz="1600" err="1">
                <a:effectLst/>
              </a:rPr>
              <a:t>vero</a:t>
            </a:r>
            <a:r>
              <a:rPr lang="de-DE" sz="1600">
                <a:effectLst/>
              </a:rPr>
              <a:t> </a:t>
            </a:r>
            <a:r>
              <a:rPr lang="de-DE" sz="1600" err="1">
                <a:effectLst/>
              </a:rPr>
              <a:t>eos</a:t>
            </a:r>
            <a:r>
              <a:rPr lang="de-DE" sz="1600">
                <a:effectLst/>
              </a:rPr>
              <a:t> et </a:t>
            </a:r>
            <a:r>
              <a:rPr lang="de-DE" sz="1600" err="1">
                <a:effectLst/>
              </a:rPr>
              <a:t>accusam</a:t>
            </a:r>
            <a:r>
              <a:rPr lang="de-DE" sz="1600">
                <a:effectLst/>
              </a:rPr>
              <a:t> et </a:t>
            </a:r>
            <a:r>
              <a:rPr lang="de-DE" sz="1600" err="1">
                <a:effectLst/>
              </a:rPr>
              <a:t>justo</a:t>
            </a:r>
            <a:r>
              <a:rPr lang="de-DE" sz="1600">
                <a:effectLst/>
              </a:rPr>
              <a:t> </a:t>
            </a:r>
            <a:r>
              <a:rPr lang="de-DE" sz="1600" err="1">
                <a:effectLst/>
              </a:rPr>
              <a:t>duo</a:t>
            </a:r>
            <a:r>
              <a:rPr lang="de-DE" sz="1600">
                <a:effectLst/>
              </a:rPr>
              <a:t> </a:t>
            </a:r>
            <a:r>
              <a:rPr lang="de-DE" sz="1600" err="1">
                <a:effectLst/>
              </a:rPr>
              <a:t>dolores</a:t>
            </a:r>
            <a:r>
              <a:rPr lang="de-DE" sz="1600">
                <a:effectLst/>
              </a:rPr>
              <a:t> et </a:t>
            </a:r>
            <a:r>
              <a:rPr lang="de-DE" sz="1600" err="1">
                <a:effectLst/>
              </a:rPr>
              <a:t>ea</a:t>
            </a:r>
            <a:r>
              <a:rPr lang="de-DE" sz="1600">
                <a:effectLst/>
              </a:rPr>
              <a:t> </a:t>
            </a:r>
            <a:r>
              <a:rPr lang="de-DE" sz="1600" err="1">
                <a:effectLst/>
              </a:rPr>
              <a:t>rebum</a:t>
            </a:r>
            <a:r>
              <a:rPr lang="de-DE" sz="1600">
                <a:effectLst/>
              </a:rPr>
              <a:t>. </a:t>
            </a:r>
          </a:p>
        </p:txBody>
      </p:sp>
    </p:spTree>
    <p:extLst>
      <p:ext uri="{BB962C8B-B14F-4D97-AF65-F5344CB8AC3E}">
        <p14:creationId xmlns:p14="http://schemas.microsoft.com/office/powerpoint/2010/main" val="2125719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E4660-5F58-43BF-4953-56B0640EE5DF}"/>
              </a:ext>
            </a:extLst>
          </p:cNvPr>
          <p:cNvSpPr>
            <a:spLocks noGrp="1"/>
          </p:cNvSpPr>
          <p:nvPr>
            <p:ph type="title"/>
          </p:nvPr>
        </p:nvSpPr>
        <p:spPr>
          <a:xfrm>
            <a:off x="323850" y="339502"/>
            <a:ext cx="8496300" cy="575841"/>
          </a:xfrm>
        </p:spPr>
        <p:txBody>
          <a:bodyPr/>
          <a:lstStyle/>
          <a:p>
            <a:r>
              <a:rPr lang="de-DE"/>
              <a:t>Zeitplan</a:t>
            </a:r>
          </a:p>
        </p:txBody>
      </p:sp>
      <p:grpSp>
        <p:nvGrpSpPr>
          <p:cNvPr id="36" name="Gruppieren 35" descr="Bitte einen deskriptiven Alternativtext hinzufügen">
            <a:extLst>
              <a:ext uri="{FF2B5EF4-FFF2-40B4-BE49-F238E27FC236}">
                <a16:creationId xmlns:a16="http://schemas.microsoft.com/office/drawing/2014/main" id="{E6214FC1-DA56-C163-E4C8-DAFFC601A415}"/>
              </a:ext>
            </a:extLst>
          </p:cNvPr>
          <p:cNvGrpSpPr/>
          <p:nvPr/>
        </p:nvGrpSpPr>
        <p:grpSpPr>
          <a:xfrm>
            <a:off x="323528" y="1131888"/>
            <a:ext cx="7776864" cy="2952750"/>
            <a:chOff x="323528" y="1131888"/>
            <a:chExt cx="7776864" cy="2952750"/>
          </a:xfrm>
        </p:grpSpPr>
        <p:cxnSp>
          <p:nvCxnSpPr>
            <p:cNvPr id="11" name="Gerade Verbindung 10">
              <a:extLst>
                <a:ext uri="{FF2B5EF4-FFF2-40B4-BE49-F238E27FC236}">
                  <a16:creationId xmlns:a16="http://schemas.microsoft.com/office/drawing/2014/main" id="{B926F200-32ED-1563-E77D-94140126269B}"/>
                </a:ext>
              </a:extLst>
            </p:cNvPr>
            <p:cNvCxnSpPr>
              <a:cxnSpLocks/>
            </p:cNvCxnSpPr>
            <p:nvPr/>
          </p:nvCxnSpPr>
          <p:spPr>
            <a:xfrm>
              <a:off x="323850" y="1131888"/>
              <a:ext cx="0" cy="2927607"/>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DB793248-939F-439C-4DA5-7A3A6E750428}"/>
                </a:ext>
                <a:ext uri="{C183D7F6-B498-43B3-948B-1728B52AA6E4}">
                  <adec:decorative xmlns:adec="http://schemas.microsoft.com/office/drawing/2017/decorative" val="1"/>
                </a:ext>
              </a:extLst>
            </p:cNvPr>
            <p:cNvCxnSpPr>
              <a:cxnSpLocks/>
            </p:cNvCxnSpPr>
            <p:nvPr/>
          </p:nvCxnSpPr>
          <p:spPr>
            <a:xfrm>
              <a:off x="1879158" y="1131888"/>
              <a:ext cx="0" cy="2927607"/>
            </a:xfrm>
            <a:prstGeom prst="line">
              <a:avLst/>
            </a:prstGeom>
            <a:ln w="2857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62857C97-76DD-1FFC-0CCD-023818FFE8E3}"/>
                </a:ext>
                <a:ext uri="{C183D7F6-B498-43B3-948B-1728B52AA6E4}">
                  <adec:decorative xmlns:adec="http://schemas.microsoft.com/office/drawing/2017/decorative" val="1"/>
                </a:ext>
              </a:extLst>
            </p:cNvPr>
            <p:cNvCxnSpPr>
              <a:cxnSpLocks/>
            </p:cNvCxnSpPr>
            <p:nvPr/>
          </p:nvCxnSpPr>
          <p:spPr>
            <a:xfrm>
              <a:off x="3434466" y="1157031"/>
              <a:ext cx="0" cy="2927607"/>
            </a:xfrm>
            <a:prstGeom prst="line">
              <a:avLst/>
            </a:prstGeom>
            <a:ln w="2857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Gerade Verbindung 14">
              <a:extLst>
                <a:ext uri="{FF2B5EF4-FFF2-40B4-BE49-F238E27FC236}">
                  <a16:creationId xmlns:a16="http://schemas.microsoft.com/office/drawing/2014/main" id="{03FBC147-08C4-92E2-8866-FB935A742D13}"/>
                </a:ext>
                <a:ext uri="{C183D7F6-B498-43B3-948B-1728B52AA6E4}">
                  <adec:decorative xmlns:adec="http://schemas.microsoft.com/office/drawing/2017/decorative" val="1"/>
                </a:ext>
              </a:extLst>
            </p:cNvPr>
            <p:cNvCxnSpPr>
              <a:cxnSpLocks/>
            </p:cNvCxnSpPr>
            <p:nvPr/>
          </p:nvCxnSpPr>
          <p:spPr>
            <a:xfrm>
              <a:off x="4989774" y="1157031"/>
              <a:ext cx="0" cy="2927607"/>
            </a:xfrm>
            <a:prstGeom prst="line">
              <a:avLst/>
            </a:prstGeom>
            <a:ln w="2857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a:extLst>
                <a:ext uri="{FF2B5EF4-FFF2-40B4-BE49-F238E27FC236}">
                  <a16:creationId xmlns:a16="http://schemas.microsoft.com/office/drawing/2014/main" id="{A8ECBCF9-F012-BDF0-8666-09DC87468D9B}"/>
                </a:ext>
                <a:ext uri="{C183D7F6-B498-43B3-948B-1728B52AA6E4}">
                  <adec:decorative xmlns:adec="http://schemas.microsoft.com/office/drawing/2017/decorative" val="1"/>
                </a:ext>
              </a:extLst>
            </p:cNvPr>
            <p:cNvCxnSpPr>
              <a:cxnSpLocks/>
            </p:cNvCxnSpPr>
            <p:nvPr/>
          </p:nvCxnSpPr>
          <p:spPr>
            <a:xfrm>
              <a:off x="6545082" y="1157031"/>
              <a:ext cx="0" cy="2927607"/>
            </a:xfrm>
            <a:prstGeom prst="line">
              <a:avLst/>
            </a:prstGeom>
            <a:ln w="2857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72A267D1-4CB9-3D08-CD00-4F94FE7D5455}"/>
                </a:ext>
                <a:ext uri="{C183D7F6-B498-43B3-948B-1728B52AA6E4}">
                  <adec:decorative xmlns:adec="http://schemas.microsoft.com/office/drawing/2017/decorative" val="1"/>
                </a:ext>
              </a:extLst>
            </p:cNvPr>
            <p:cNvCxnSpPr>
              <a:cxnSpLocks/>
            </p:cNvCxnSpPr>
            <p:nvPr/>
          </p:nvCxnSpPr>
          <p:spPr>
            <a:xfrm>
              <a:off x="8100392" y="1157031"/>
              <a:ext cx="0" cy="2927607"/>
            </a:xfrm>
            <a:prstGeom prst="line">
              <a:avLst/>
            </a:prstGeom>
            <a:ln w="2857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6CDCA363-B245-176D-4411-6682BBB70C40}"/>
                </a:ext>
                <a:ext uri="{C183D7F6-B498-43B3-948B-1728B52AA6E4}">
                  <adec:decorative xmlns:adec="http://schemas.microsoft.com/office/drawing/2017/decorative" val="1"/>
                </a:ext>
              </a:extLst>
            </p:cNvPr>
            <p:cNvCxnSpPr>
              <a:cxnSpLocks/>
            </p:cNvCxnSpPr>
            <p:nvPr/>
          </p:nvCxnSpPr>
          <p:spPr>
            <a:xfrm flipH="1">
              <a:off x="323528" y="1635647"/>
              <a:ext cx="311093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D1A1A6DE-F1FB-8504-B276-32ABDAC81542}"/>
                </a:ext>
                <a:ext uri="{C183D7F6-B498-43B3-948B-1728B52AA6E4}">
                  <adec:decorative xmlns:adec="http://schemas.microsoft.com/office/drawing/2017/decorative" val="1"/>
                </a:ext>
              </a:extLst>
            </p:cNvPr>
            <p:cNvCxnSpPr>
              <a:cxnSpLocks/>
            </p:cNvCxnSpPr>
            <p:nvPr/>
          </p:nvCxnSpPr>
          <p:spPr>
            <a:xfrm flipH="1">
              <a:off x="1872441" y="2283718"/>
              <a:ext cx="233495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Gerade Verbindung 22">
              <a:extLst>
                <a:ext uri="{FF2B5EF4-FFF2-40B4-BE49-F238E27FC236}">
                  <a16:creationId xmlns:a16="http://schemas.microsoft.com/office/drawing/2014/main" id="{6ACA400F-FD75-BD34-5ACE-2A2F6C105A4C}"/>
                </a:ext>
                <a:ext uri="{C183D7F6-B498-43B3-948B-1728B52AA6E4}">
                  <adec:decorative xmlns:adec="http://schemas.microsoft.com/office/drawing/2017/decorative" val="1"/>
                </a:ext>
              </a:extLst>
            </p:cNvPr>
            <p:cNvCxnSpPr>
              <a:cxnSpLocks/>
            </p:cNvCxnSpPr>
            <p:nvPr/>
          </p:nvCxnSpPr>
          <p:spPr>
            <a:xfrm flipH="1">
              <a:off x="3424554" y="2908855"/>
              <a:ext cx="230425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0C9F4C0C-D23A-6077-A1EA-760E9BFC812C}"/>
                </a:ext>
                <a:ext uri="{C183D7F6-B498-43B3-948B-1728B52AA6E4}">
                  <adec:decorative xmlns:adec="http://schemas.microsoft.com/office/drawing/2017/decorative" val="1"/>
                </a:ext>
              </a:extLst>
            </p:cNvPr>
            <p:cNvCxnSpPr>
              <a:cxnSpLocks/>
            </p:cNvCxnSpPr>
            <p:nvPr/>
          </p:nvCxnSpPr>
          <p:spPr>
            <a:xfrm flipH="1">
              <a:off x="5220072" y="3435846"/>
              <a:ext cx="286120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Textfeld 1" descr="Phase 1 (erstreckt sich über Januar und Februar)">
              <a:extLst>
                <a:ext uri="{FF2B5EF4-FFF2-40B4-BE49-F238E27FC236}">
                  <a16:creationId xmlns:a16="http://schemas.microsoft.com/office/drawing/2014/main" id="{99414C1E-5746-72B4-D294-982954D30249}"/>
                </a:ext>
              </a:extLst>
            </p:cNvPr>
            <p:cNvSpPr txBox="1"/>
            <p:nvPr/>
          </p:nvSpPr>
          <p:spPr>
            <a:xfrm>
              <a:off x="323528" y="1275606"/>
              <a:ext cx="3101026" cy="338554"/>
            </a:xfrm>
            <a:prstGeom prst="rect">
              <a:avLst/>
            </a:prstGeom>
            <a:noFill/>
          </p:spPr>
          <p:txBody>
            <a:bodyPr wrap="square" rtlCol="0">
              <a:spAutoFit/>
            </a:bodyPr>
            <a:lstStyle/>
            <a:p>
              <a:pPr algn="ctr"/>
              <a:r>
                <a:rPr lang="de-DE" sz="1600" b="1"/>
                <a:t>Phase 1</a:t>
              </a:r>
            </a:p>
          </p:txBody>
        </p:sp>
        <p:sp>
          <p:nvSpPr>
            <p:cNvPr id="28" name="Textfeld 2" descr="Phase 2 (erstreckt sich von Anfang Februar bis Mitte März)">
              <a:extLst>
                <a:ext uri="{FF2B5EF4-FFF2-40B4-BE49-F238E27FC236}">
                  <a16:creationId xmlns:a16="http://schemas.microsoft.com/office/drawing/2014/main" id="{29C8DE0A-7DFE-DF8B-D689-83160ECE7DE3}"/>
                </a:ext>
              </a:extLst>
            </p:cNvPr>
            <p:cNvSpPr txBox="1"/>
            <p:nvPr/>
          </p:nvSpPr>
          <p:spPr>
            <a:xfrm>
              <a:off x="1872441" y="1922209"/>
              <a:ext cx="2334958" cy="338554"/>
            </a:xfrm>
            <a:prstGeom prst="rect">
              <a:avLst/>
            </a:prstGeom>
            <a:noFill/>
          </p:spPr>
          <p:txBody>
            <a:bodyPr wrap="square" rtlCol="0">
              <a:spAutoFit/>
            </a:bodyPr>
            <a:lstStyle/>
            <a:p>
              <a:pPr algn="ctr"/>
              <a:r>
                <a:rPr lang="de-DE" sz="1600" b="1"/>
                <a:t>Phase 2</a:t>
              </a:r>
            </a:p>
          </p:txBody>
        </p:sp>
        <p:sp>
          <p:nvSpPr>
            <p:cNvPr id="29" name="Textfeld 3" descr="Phase 3 (von Anfang März bis Mitte April)">
              <a:extLst>
                <a:ext uri="{FF2B5EF4-FFF2-40B4-BE49-F238E27FC236}">
                  <a16:creationId xmlns:a16="http://schemas.microsoft.com/office/drawing/2014/main" id="{8D7925F1-0BA7-4304-34DD-DF8970D4BF10}"/>
                </a:ext>
              </a:extLst>
            </p:cNvPr>
            <p:cNvSpPr txBox="1"/>
            <p:nvPr/>
          </p:nvSpPr>
          <p:spPr>
            <a:xfrm>
              <a:off x="3419872" y="2548815"/>
              <a:ext cx="2304252" cy="338554"/>
            </a:xfrm>
            <a:prstGeom prst="rect">
              <a:avLst/>
            </a:prstGeom>
            <a:noFill/>
          </p:spPr>
          <p:txBody>
            <a:bodyPr wrap="square" rtlCol="0">
              <a:spAutoFit/>
            </a:bodyPr>
            <a:lstStyle/>
            <a:p>
              <a:pPr algn="ctr"/>
              <a:r>
                <a:rPr lang="de-DE" sz="1600" b="1"/>
                <a:t>Phase 3</a:t>
              </a:r>
            </a:p>
          </p:txBody>
        </p:sp>
        <p:sp>
          <p:nvSpPr>
            <p:cNvPr id="30" name="Textfeld 4" descr="Phase 4 (von Anfang April bis Ende Mai)">
              <a:extLst>
                <a:ext uri="{FF2B5EF4-FFF2-40B4-BE49-F238E27FC236}">
                  <a16:creationId xmlns:a16="http://schemas.microsoft.com/office/drawing/2014/main" id="{716A045D-47C7-D471-4DC3-CEF9AF0349B6}"/>
                </a:ext>
              </a:extLst>
            </p:cNvPr>
            <p:cNvSpPr txBox="1"/>
            <p:nvPr/>
          </p:nvSpPr>
          <p:spPr>
            <a:xfrm>
              <a:off x="5220072" y="3075806"/>
              <a:ext cx="2861199" cy="338554"/>
            </a:xfrm>
            <a:prstGeom prst="rect">
              <a:avLst/>
            </a:prstGeom>
            <a:noFill/>
          </p:spPr>
          <p:txBody>
            <a:bodyPr wrap="square" rtlCol="0">
              <a:spAutoFit/>
            </a:bodyPr>
            <a:lstStyle/>
            <a:p>
              <a:pPr algn="ctr"/>
              <a:r>
                <a:rPr lang="de-DE" sz="1600" b="1"/>
                <a:t>Phase 4</a:t>
              </a:r>
            </a:p>
          </p:txBody>
        </p:sp>
        <p:sp>
          <p:nvSpPr>
            <p:cNvPr id="31" name="Jahr 1">
              <a:extLst>
                <a:ext uri="{FF2B5EF4-FFF2-40B4-BE49-F238E27FC236}">
                  <a16:creationId xmlns:a16="http://schemas.microsoft.com/office/drawing/2014/main" id="{E873AD5C-C330-BF04-3196-DD1BFFF63E11}"/>
                </a:ext>
                <a:ext uri="{C183D7F6-B498-43B3-948B-1728B52AA6E4}">
                  <adec:decorative xmlns:adec="http://schemas.microsoft.com/office/drawing/2017/decorative" val="1"/>
                </a:ext>
              </a:extLst>
            </p:cNvPr>
            <p:cNvSpPr txBox="1"/>
            <p:nvPr/>
          </p:nvSpPr>
          <p:spPr>
            <a:xfrm>
              <a:off x="342965" y="3776141"/>
              <a:ext cx="1536192" cy="307777"/>
            </a:xfrm>
            <a:prstGeom prst="rect">
              <a:avLst/>
            </a:prstGeom>
            <a:noFill/>
          </p:spPr>
          <p:txBody>
            <a:bodyPr wrap="square" rtlCol="0">
              <a:spAutoFit/>
            </a:bodyPr>
            <a:lstStyle/>
            <a:p>
              <a:pPr algn="ctr"/>
              <a:r>
                <a:rPr lang="de-DE" sz="1400"/>
                <a:t>Januar</a:t>
              </a:r>
            </a:p>
          </p:txBody>
        </p:sp>
        <p:sp>
          <p:nvSpPr>
            <p:cNvPr id="32" name="Jahr 2">
              <a:extLst>
                <a:ext uri="{FF2B5EF4-FFF2-40B4-BE49-F238E27FC236}">
                  <a16:creationId xmlns:a16="http://schemas.microsoft.com/office/drawing/2014/main" id="{26F6A6C9-32E9-5503-65F5-770BE4B38626}"/>
                </a:ext>
                <a:ext uri="{C183D7F6-B498-43B3-948B-1728B52AA6E4}">
                  <adec:decorative xmlns:adec="http://schemas.microsoft.com/office/drawing/2017/decorative" val="1"/>
                </a:ext>
              </a:extLst>
            </p:cNvPr>
            <p:cNvSpPr txBox="1"/>
            <p:nvPr/>
          </p:nvSpPr>
          <p:spPr>
            <a:xfrm>
              <a:off x="1883997" y="3769624"/>
              <a:ext cx="1536192" cy="307777"/>
            </a:xfrm>
            <a:prstGeom prst="rect">
              <a:avLst/>
            </a:prstGeom>
            <a:noFill/>
          </p:spPr>
          <p:txBody>
            <a:bodyPr wrap="square" rtlCol="0">
              <a:spAutoFit/>
            </a:bodyPr>
            <a:lstStyle/>
            <a:p>
              <a:pPr algn="ctr"/>
              <a:r>
                <a:rPr lang="de-DE" sz="1400"/>
                <a:t>Februar</a:t>
              </a:r>
            </a:p>
          </p:txBody>
        </p:sp>
        <p:sp>
          <p:nvSpPr>
            <p:cNvPr id="33" name="Jahr 3">
              <a:extLst>
                <a:ext uri="{FF2B5EF4-FFF2-40B4-BE49-F238E27FC236}">
                  <a16:creationId xmlns:a16="http://schemas.microsoft.com/office/drawing/2014/main" id="{2EB1D686-A2BD-FB97-73A0-1D7457A615C4}"/>
                </a:ext>
                <a:ext uri="{C183D7F6-B498-43B3-948B-1728B52AA6E4}">
                  <adec:decorative xmlns:adec="http://schemas.microsoft.com/office/drawing/2017/decorative" val="1"/>
                </a:ext>
              </a:extLst>
            </p:cNvPr>
            <p:cNvSpPr txBox="1"/>
            <p:nvPr/>
          </p:nvSpPr>
          <p:spPr>
            <a:xfrm>
              <a:off x="3439304" y="3776141"/>
              <a:ext cx="1536192" cy="307777"/>
            </a:xfrm>
            <a:prstGeom prst="rect">
              <a:avLst/>
            </a:prstGeom>
            <a:noFill/>
          </p:spPr>
          <p:txBody>
            <a:bodyPr wrap="square" rtlCol="0">
              <a:spAutoFit/>
            </a:bodyPr>
            <a:lstStyle/>
            <a:p>
              <a:pPr algn="ctr"/>
              <a:r>
                <a:rPr lang="de-DE" sz="1400"/>
                <a:t>März</a:t>
              </a:r>
            </a:p>
          </p:txBody>
        </p:sp>
        <p:sp>
          <p:nvSpPr>
            <p:cNvPr id="34" name="Jahr 4">
              <a:extLst>
                <a:ext uri="{FF2B5EF4-FFF2-40B4-BE49-F238E27FC236}">
                  <a16:creationId xmlns:a16="http://schemas.microsoft.com/office/drawing/2014/main" id="{C1ABA035-652F-1600-F6AD-FC9796605DBA}"/>
                </a:ext>
                <a:ext uri="{C183D7F6-B498-43B3-948B-1728B52AA6E4}">
                  <adec:decorative xmlns:adec="http://schemas.microsoft.com/office/drawing/2017/decorative" val="1"/>
                </a:ext>
              </a:extLst>
            </p:cNvPr>
            <p:cNvSpPr txBox="1"/>
            <p:nvPr/>
          </p:nvSpPr>
          <p:spPr>
            <a:xfrm>
              <a:off x="5008890" y="3776141"/>
              <a:ext cx="1536192" cy="307777"/>
            </a:xfrm>
            <a:prstGeom prst="rect">
              <a:avLst/>
            </a:prstGeom>
            <a:noFill/>
          </p:spPr>
          <p:txBody>
            <a:bodyPr wrap="square" rtlCol="0">
              <a:spAutoFit/>
            </a:bodyPr>
            <a:lstStyle/>
            <a:p>
              <a:pPr algn="ctr"/>
              <a:r>
                <a:rPr lang="de-DE" sz="1400"/>
                <a:t>April</a:t>
              </a:r>
            </a:p>
          </p:txBody>
        </p:sp>
        <p:sp>
          <p:nvSpPr>
            <p:cNvPr id="35" name="Jahr 5">
              <a:extLst>
                <a:ext uri="{FF2B5EF4-FFF2-40B4-BE49-F238E27FC236}">
                  <a16:creationId xmlns:a16="http://schemas.microsoft.com/office/drawing/2014/main" id="{C043CAD6-A53C-F574-D886-BA2332E35737}"/>
                </a:ext>
                <a:ext uri="{C183D7F6-B498-43B3-948B-1728B52AA6E4}">
                  <adec:decorative xmlns:adec="http://schemas.microsoft.com/office/drawing/2017/decorative" val="1"/>
                </a:ext>
              </a:extLst>
            </p:cNvPr>
            <p:cNvSpPr txBox="1"/>
            <p:nvPr/>
          </p:nvSpPr>
          <p:spPr>
            <a:xfrm>
              <a:off x="6545082" y="3776141"/>
              <a:ext cx="1536192" cy="307777"/>
            </a:xfrm>
            <a:prstGeom prst="rect">
              <a:avLst/>
            </a:prstGeom>
            <a:noFill/>
          </p:spPr>
          <p:txBody>
            <a:bodyPr wrap="square" rtlCol="0">
              <a:spAutoFit/>
            </a:bodyPr>
            <a:lstStyle/>
            <a:p>
              <a:pPr algn="ctr"/>
              <a:r>
                <a:rPr lang="de-DE" sz="1400"/>
                <a:t>Mai</a:t>
              </a:r>
            </a:p>
          </p:txBody>
        </p:sp>
      </p:grpSp>
      <p:sp>
        <p:nvSpPr>
          <p:cNvPr id="8" name="Foliennummernplatzhalter 7">
            <a:extLst>
              <a:ext uri="{FF2B5EF4-FFF2-40B4-BE49-F238E27FC236}">
                <a16:creationId xmlns:a16="http://schemas.microsoft.com/office/drawing/2014/main" id="{3D76E1DF-9CEC-FEB6-866C-DFED955449C3}"/>
              </a:ext>
            </a:extLst>
          </p:cNvPr>
          <p:cNvSpPr>
            <a:spLocks noGrp="1"/>
          </p:cNvSpPr>
          <p:nvPr>
            <p:ph type="sldNum" sz="quarter" idx="12"/>
          </p:nvPr>
        </p:nvSpPr>
        <p:spPr/>
        <p:txBody>
          <a:bodyPr/>
          <a:lstStyle/>
          <a:p>
            <a:fld id="{3449650F-E03B-624E-B2AD-4F9591B58B11}" type="slidenum">
              <a:rPr lang="de-DE" smtClean="0"/>
              <a:pPr/>
              <a:t>65</a:t>
            </a:fld>
            <a:endParaRPr lang="de-DE"/>
          </a:p>
        </p:txBody>
      </p:sp>
    </p:spTree>
    <p:extLst>
      <p:ext uri="{BB962C8B-B14F-4D97-AF65-F5344CB8AC3E}">
        <p14:creationId xmlns:p14="http://schemas.microsoft.com/office/powerpoint/2010/main" val="1375796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B69894-9E32-B124-6FEA-333D9F914DA4}"/>
              </a:ext>
            </a:extLst>
          </p:cNvPr>
          <p:cNvSpPr>
            <a:spLocks noGrp="1"/>
          </p:cNvSpPr>
          <p:nvPr>
            <p:ph type="title"/>
          </p:nvPr>
        </p:nvSpPr>
        <p:spPr/>
        <p:txBody>
          <a:bodyPr/>
          <a:lstStyle/>
          <a:p>
            <a:r>
              <a:rPr lang="de-DE"/>
              <a:t>Zeitplan</a:t>
            </a:r>
          </a:p>
        </p:txBody>
      </p:sp>
      <p:sp>
        <p:nvSpPr>
          <p:cNvPr id="3" name="Foliennummernplatzhalter 2">
            <a:extLst>
              <a:ext uri="{FF2B5EF4-FFF2-40B4-BE49-F238E27FC236}">
                <a16:creationId xmlns:a16="http://schemas.microsoft.com/office/drawing/2014/main" id="{A78E1E54-97A7-8590-09B2-7E9DD17E8A00}"/>
              </a:ext>
            </a:extLst>
          </p:cNvPr>
          <p:cNvSpPr>
            <a:spLocks noGrp="1"/>
          </p:cNvSpPr>
          <p:nvPr>
            <p:ph type="sldNum" sz="quarter" idx="12"/>
          </p:nvPr>
        </p:nvSpPr>
        <p:spPr/>
        <p:txBody>
          <a:bodyPr/>
          <a:lstStyle/>
          <a:p>
            <a:fld id="{309D5144-004E-1E45-907B-65C86CA25C3F}" type="slidenum">
              <a:rPr lang="de-DE" smtClean="0"/>
              <a:t>66</a:t>
            </a:fld>
            <a:endParaRPr lang="de-DE"/>
          </a:p>
        </p:txBody>
      </p:sp>
      <p:sp>
        <p:nvSpPr>
          <p:cNvPr id="9" name="Textfeld 8">
            <a:extLst>
              <a:ext uri="{FF2B5EF4-FFF2-40B4-BE49-F238E27FC236}">
                <a16:creationId xmlns:a16="http://schemas.microsoft.com/office/drawing/2014/main" id="{7EEC4E80-2603-F6D5-8BB4-9D723F41CFA8}"/>
              </a:ext>
            </a:extLst>
          </p:cNvPr>
          <p:cNvSpPr txBox="1"/>
          <p:nvPr/>
        </p:nvSpPr>
        <p:spPr>
          <a:xfrm>
            <a:off x="251520" y="1131590"/>
            <a:ext cx="2243678" cy="958019"/>
          </a:xfrm>
          <a:prstGeom prst="rect">
            <a:avLst/>
          </a:prstGeom>
          <a:noFill/>
        </p:spPr>
        <p:txBody>
          <a:bodyPr wrap="square" rtlCol="0">
            <a:spAutoFit/>
          </a:bodyPr>
          <a:lstStyle/>
          <a:p>
            <a:pPr algn="l">
              <a:lnSpc>
                <a:spcPct val="120000"/>
              </a:lnSpc>
              <a:spcAft>
                <a:spcPts val="600"/>
              </a:spcAft>
            </a:pPr>
            <a:r>
              <a:rPr lang="de-DE" sz="1600" b="1">
                <a:solidFill>
                  <a:schemeClr val="accent2"/>
                </a:solidFill>
              </a:rPr>
              <a:t>Mai 2023</a:t>
            </a:r>
          </a:p>
          <a:p>
            <a:pPr algn="l">
              <a:lnSpc>
                <a:spcPct val="120000"/>
              </a:lnSpc>
            </a:pPr>
            <a:r>
              <a:rPr lang="de-DE" sz="1400"/>
              <a:t>Projekt Kick-Off</a:t>
            </a:r>
            <a:br>
              <a:rPr lang="de-DE" sz="1400"/>
            </a:br>
            <a:r>
              <a:rPr lang="de-DE" sz="1400"/>
              <a:t>Plenumsveranstaltung</a:t>
            </a:r>
          </a:p>
        </p:txBody>
      </p:sp>
      <p:sp>
        <p:nvSpPr>
          <p:cNvPr id="10" name="Textfeld 9">
            <a:extLst>
              <a:ext uri="{FF2B5EF4-FFF2-40B4-BE49-F238E27FC236}">
                <a16:creationId xmlns:a16="http://schemas.microsoft.com/office/drawing/2014/main" id="{66C35ACF-1270-7A79-C16A-3E58BA37855D}"/>
              </a:ext>
            </a:extLst>
          </p:cNvPr>
          <p:cNvSpPr txBox="1"/>
          <p:nvPr/>
        </p:nvSpPr>
        <p:spPr>
          <a:xfrm>
            <a:off x="1475089" y="3190660"/>
            <a:ext cx="2243678" cy="988669"/>
          </a:xfrm>
          <a:prstGeom prst="rect">
            <a:avLst/>
          </a:prstGeom>
          <a:noFill/>
        </p:spPr>
        <p:txBody>
          <a:bodyPr wrap="square" rtlCol="0">
            <a:spAutoFit/>
          </a:bodyPr>
          <a:lstStyle/>
          <a:p>
            <a:pPr algn="l">
              <a:lnSpc>
                <a:spcPct val="120000"/>
              </a:lnSpc>
              <a:spcAft>
                <a:spcPts val="600"/>
              </a:spcAft>
            </a:pPr>
            <a:r>
              <a:rPr lang="de-DE" sz="1600" b="1">
                <a:solidFill>
                  <a:schemeClr val="accent2"/>
                </a:solidFill>
              </a:rPr>
              <a:t>Juni – August 2023</a:t>
            </a:r>
          </a:p>
          <a:p>
            <a:pPr algn="l">
              <a:lnSpc>
                <a:spcPct val="120000"/>
              </a:lnSpc>
            </a:pPr>
            <a:r>
              <a:rPr lang="de-DE" sz="1400"/>
              <a:t>Hier steht der Titel des Ereignisses</a:t>
            </a:r>
          </a:p>
        </p:txBody>
      </p:sp>
      <p:sp>
        <p:nvSpPr>
          <p:cNvPr id="11" name="Textfeld 10">
            <a:extLst>
              <a:ext uri="{FF2B5EF4-FFF2-40B4-BE49-F238E27FC236}">
                <a16:creationId xmlns:a16="http://schemas.microsoft.com/office/drawing/2014/main" id="{57B90C0F-A449-F7EF-4140-BE146F41EE48}"/>
              </a:ext>
            </a:extLst>
          </p:cNvPr>
          <p:cNvSpPr txBox="1"/>
          <p:nvPr/>
        </p:nvSpPr>
        <p:spPr>
          <a:xfrm>
            <a:off x="3601839" y="1135652"/>
            <a:ext cx="2243678" cy="958019"/>
          </a:xfrm>
          <a:prstGeom prst="rect">
            <a:avLst/>
          </a:prstGeom>
          <a:noFill/>
        </p:spPr>
        <p:txBody>
          <a:bodyPr wrap="square" rtlCol="0">
            <a:spAutoFit/>
          </a:bodyPr>
          <a:lstStyle/>
          <a:p>
            <a:pPr algn="l">
              <a:lnSpc>
                <a:spcPct val="120000"/>
              </a:lnSpc>
              <a:spcAft>
                <a:spcPts val="600"/>
              </a:spcAft>
            </a:pPr>
            <a:r>
              <a:rPr lang="de-DE" sz="1600" b="1">
                <a:solidFill>
                  <a:schemeClr val="accent1"/>
                </a:solidFill>
              </a:rPr>
              <a:t>September 2023</a:t>
            </a:r>
          </a:p>
          <a:p>
            <a:pPr algn="l">
              <a:lnSpc>
                <a:spcPct val="120000"/>
              </a:lnSpc>
            </a:pPr>
            <a:r>
              <a:rPr lang="de-DE" sz="1400"/>
              <a:t>Hier steht der Titel des Ereignisses</a:t>
            </a:r>
          </a:p>
        </p:txBody>
      </p:sp>
      <p:sp>
        <p:nvSpPr>
          <p:cNvPr id="13" name="Textfeld 12">
            <a:extLst>
              <a:ext uri="{FF2B5EF4-FFF2-40B4-BE49-F238E27FC236}">
                <a16:creationId xmlns:a16="http://schemas.microsoft.com/office/drawing/2014/main" id="{2DFDF936-A40A-465D-6451-68808A9EE0B9}"/>
              </a:ext>
            </a:extLst>
          </p:cNvPr>
          <p:cNvSpPr txBox="1"/>
          <p:nvPr/>
        </p:nvSpPr>
        <p:spPr>
          <a:xfrm>
            <a:off x="5278993" y="3147814"/>
            <a:ext cx="2243678" cy="988669"/>
          </a:xfrm>
          <a:prstGeom prst="rect">
            <a:avLst/>
          </a:prstGeom>
          <a:noFill/>
        </p:spPr>
        <p:txBody>
          <a:bodyPr wrap="square" rtlCol="0">
            <a:spAutoFit/>
          </a:bodyPr>
          <a:lstStyle/>
          <a:p>
            <a:pPr algn="l">
              <a:lnSpc>
                <a:spcPct val="120000"/>
              </a:lnSpc>
              <a:spcAft>
                <a:spcPts val="600"/>
              </a:spcAft>
            </a:pPr>
            <a:r>
              <a:rPr lang="de-DE" sz="1600" b="1">
                <a:solidFill>
                  <a:schemeClr val="accent2"/>
                </a:solidFill>
              </a:rPr>
              <a:t>Oktober 2023</a:t>
            </a:r>
          </a:p>
          <a:p>
            <a:pPr algn="l">
              <a:lnSpc>
                <a:spcPct val="120000"/>
              </a:lnSpc>
            </a:pPr>
            <a:r>
              <a:rPr lang="de-DE" sz="1400"/>
              <a:t>Hier steht der Titel des Ereignisses</a:t>
            </a:r>
          </a:p>
        </p:txBody>
      </p:sp>
      <p:sp>
        <p:nvSpPr>
          <p:cNvPr id="14" name="Textfeld 13">
            <a:extLst>
              <a:ext uri="{FF2B5EF4-FFF2-40B4-BE49-F238E27FC236}">
                <a16:creationId xmlns:a16="http://schemas.microsoft.com/office/drawing/2014/main" id="{C3EF0A85-677D-6476-FC2D-2D054A406577}"/>
              </a:ext>
            </a:extLst>
          </p:cNvPr>
          <p:cNvSpPr txBox="1"/>
          <p:nvPr/>
        </p:nvSpPr>
        <p:spPr>
          <a:xfrm>
            <a:off x="6918063" y="1135652"/>
            <a:ext cx="2243678" cy="958019"/>
          </a:xfrm>
          <a:prstGeom prst="rect">
            <a:avLst/>
          </a:prstGeom>
          <a:noFill/>
        </p:spPr>
        <p:txBody>
          <a:bodyPr wrap="square" rtlCol="0">
            <a:spAutoFit/>
          </a:bodyPr>
          <a:lstStyle/>
          <a:p>
            <a:pPr algn="l">
              <a:lnSpc>
                <a:spcPct val="120000"/>
              </a:lnSpc>
              <a:spcAft>
                <a:spcPts val="600"/>
              </a:spcAft>
            </a:pPr>
            <a:r>
              <a:rPr lang="de-DE" sz="1600" b="1">
                <a:solidFill>
                  <a:schemeClr val="accent2"/>
                </a:solidFill>
              </a:rPr>
              <a:t>Anfang 2024</a:t>
            </a:r>
          </a:p>
          <a:p>
            <a:pPr algn="l">
              <a:lnSpc>
                <a:spcPct val="120000"/>
              </a:lnSpc>
            </a:pPr>
            <a:r>
              <a:rPr lang="de-DE" sz="1400"/>
              <a:t>Roll-out</a:t>
            </a:r>
            <a:br>
              <a:rPr lang="de-DE" sz="1400"/>
            </a:br>
            <a:r>
              <a:rPr lang="de-DE" sz="1400" err="1"/>
              <a:t>Testing</a:t>
            </a:r>
            <a:endParaRPr lang="de-DE" sz="1400"/>
          </a:p>
        </p:txBody>
      </p:sp>
      <p:grpSp>
        <p:nvGrpSpPr>
          <p:cNvPr id="4" name="Gruppieren 3">
            <a:extLst>
              <a:ext uri="{FF2B5EF4-FFF2-40B4-BE49-F238E27FC236}">
                <a16:creationId xmlns:a16="http://schemas.microsoft.com/office/drawing/2014/main" id="{E5A17CB5-3F3D-2C92-1687-BE63379C0D88}"/>
              </a:ext>
              <a:ext uri="{C183D7F6-B498-43B3-948B-1728B52AA6E4}">
                <adec:decorative xmlns:adec="http://schemas.microsoft.com/office/drawing/2017/decorative" val="1"/>
              </a:ext>
            </a:extLst>
          </p:cNvPr>
          <p:cNvGrpSpPr/>
          <p:nvPr/>
        </p:nvGrpSpPr>
        <p:grpSpPr>
          <a:xfrm>
            <a:off x="488088" y="2139702"/>
            <a:ext cx="6820216" cy="1024146"/>
            <a:chOff x="488088" y="2139702"/>
            <a:chExt cx="6820216" cy="1024146"/>
          </a:xfrm>
        </p:grpSpPr>
        <p:cxnSp>
          <p:nvCxnSpPr>
            <p:cNvPr id="38" name="Gerade Verbindung 37">
              <a:extLst>
                <a:ext uri="{FF2B5EF4-FFF2-40B4-BE49-F238E27FC236}">
                  <a16:creationId xmlns:a16="http://schemas.microsoft.com/office/drawing/2014/main" id="{6C8E17FB-93FF-F5F1-6C68-16A6B6954E39}"/>
                </a:ext>
              </a:extLst>
            </p:cNvPr>
            <p:cNvCxnSpPr>
              <a:cxnSpLocks/>
              <a:stCxn id="27" idx="6"/>
              <a:endCxn id="24" idx="2"/>
            </p:cNvCxnSpPr>
            <p:nvPr/>
          </p:nvCxnSpPr>
          <p:spPr>
            <a:xfrm>
              <a:off x="632088" y="2651775"/>
              <a:ext cx="6532216"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1" name="Gruppieren 20">
              <a:extLst>
                <a:ext uri="{FF2B5EF4-FFF2-40B4-BE49-F238E27FC236}">
                  <a16:creationId xmlns:a16="http://schemas.microsoft.com/office/drawing/2014/main" id="{248118CF-A9DE-A956-C225-199AE5E4A229}"/>
                </a:ext>
              </a:extLst>
            </p:cNvPr>
            <p:cNvGrpSpPr/>
            <p:nvPr/>
          </p:nvGrpSpPr>
          <p:grpSpPr>
            <a:xfrm>
              <a:off x="3779928" y="2139702"/>
              <a:ext cx="144000" cy="584073"/>
              <a:chOff x="3779928" y="2139702"/>
              <a:chExt cx="144000" cy="584073"/>
            </a:xfrm>
          </p:grpSpPr>
          <p:cxnSp>
            <p:nvCxnSpPr>
              <p:cNvPr id="19" name="Gerade Verbindung mit Pfeil 18">
                <a:extLst>
                  <a:ext uri="{FF2B5EF4-FFF2-40B4-BE49-F238E27FC236}">
                    <a16:creationId xmlns:a16="http://schemas.microsoft.com/office/drawing/2014/main" id="{520E6F18-810B-E685-47CF-67386BB69E5D}"/>
                  </a:ext>
                </a:extLst>
              </p:cNvPr>
              <p:cNvCxnSpPr>
                <a:cxnSpLocks/>
              </p:cNvCxnSpPr>
              <p:nvPr/>
            </p:nvCxnSpPr>
            <p:spPr>
              <a:xfrm flipV="1">
                <a:off x="3853534" y="2139702"/>
                <a:ext cx="0" cy="526115"/>
              </a:xfrm>
              <a:prstGeom prst="straightConnector1">
                <a:avLst/>
              </a:prstGeom>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Oval 19">
                <a:extLst>
                  <a:ext uri="{FF2B5EF4-FFF2-40B4-BE49-F238E27FC236}">
                    <a16:creationId xmlns:a16="http://schemas.microsoft.com/office/drawing/2014/main" id="{CB1B2017-464E-DE81-5D1B-C8A6C6CF056D}"/>
                  </a:ext>
                </a:extLst>
              </p:cNvPr>
              <p:cNvSpPr/>
              <p:nvPr/>
            </p:nvSpPr>
            <p:spPr>
              <a:xfrm>
                <a:off x="3779928" y="2579775"/>
                <a:ext cx="144000" cy="144000"/>
              </a:xfrm>
              <a:prstGeom prst="ellipse">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2" name="Gruppieren 21">
              <a:extLst>
                <a:ext uri="{FF2B5EF4-FFF2-40B4-BE49-F238E27FC236}">
                  <a16:creationId xmlns:a16="http://schemas.microsoft.com/office/drawing/2014/main" id="{AF00976C-C1E4-6AA2-3260-8F6D5CE2F3BE}"/>
                </a:ext>
              </a:extLst>
            </p:cNvPr>
            <p:cNvGrpSpPr/>
            <p:nvPr/>
          </p:nvGrpSpPr>
          <p:grpSpPr>
            <a:xfrm>
              <a:off x="7164304" y="2139702"/>
              <a:ext cx="144000" cy="584073"/>
              <a:chOff x="3779928" y="2139702"/>
              <a:chExt cx="144000" cy="584073"/>
            </a:xfrm>
          </p:grpSpPr>
          <p:cxnSp>
            <p:nvCxnSpPr>
              <p:cNvPr id="23" name="Gerade Verbindung mit Pfeil 22">
                <a:extLst>
                  <a:ext uri="{FF2B5EF4-FFF2-40B4-BE49-F238E27FC236}">
                    <a16:creationId xmlns:a16="http://schemas.microsoft.com/office/drawing/2014/main" id="{4FA0F95A-D92B-D9B5-DBF0-C1CD6C6CA9B8}"/>
                  </a:ext>
                </a:extLst>
              </p:cNvPr>
              <p:cNvCxnSpPr>
                <a:cxnSpLocks/>
              </p:cNvCxnSpPr>
              <p:nvPr/>
            </p:nvCxnSpPr>
            <p:spPr>
              <a:xfrm flipV="1">
                <a:off x="3853534" y="2139702"/>
                <a:ext cx="0" cy="526115"/>
              </a:xfrm>
              <a:prstGeom prst="straightConnector1">
                <a:avLst/>
              </a:prstGeom>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Oval 23">
                <a:extLst>
                  <a:ext uri="{FF2B5EF4-FFF2-40B4-BE49-F238E27FC236}">
                    <a16:creationId xmlns:a16="http://schemas.microsoft.com/office/drawing/2014/main" id="{014F4BFC-99BF-B234-296F-86C11E454FB7}"/>
                  </a:ext>
                </a:extLst>
              </p:cNvPr>
              <p:cNvSpPr/>
              <p:nvPr/>
            </p:nvSpPr>
            <p:spPr>
              <a:xfrm>
                <a:off x="3779928" y="2579775"/>
                <a:ext cx="144000" cy="144000"/>
              </a:xfrm>
              <a:prstGeom prst="ellipse">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5" name="Gruppieren 24">
              <a:extLst>
                <a:ext uri="{FF2B5EF4-FFF2-40B4-BE49-F238E27FC236}">
                  <a16:creationId xmlns:a16="http://schemas.microsoft.com/office/drawing/2014/main" id="{07A2455D-635E-1252-A1E7-B051B41C8EC3}"/>
                </a:ext>
              </a:extLst>
            </p:cNvPr>
            <p:cNvGrpSpPr/>
            <p:nvPr/>
          </p:nvGrpSpPr>
          <p:grpSpPr>
            <a:xfrm>
              <a:off x="488088" y="2139702"/>
              <a:ext cx="144000" cy="584073"/>
              <a:chOff x="3779928" y="2139702"/>
              <a:chExt cx="144000" cy="584073"/>
            </a:xfrm>
          </p:grpSpPr>
          <p:cxnSp>
            <p:nvCxnSpPr>
              <p:cNvPr id="26" name="Gerade Verbindung mit Pfeil 25">
                <a:extLst>
                  <a:ext uri="{FF2B5EF4-FFF2-40B4-BE49-F238E27FC236}">
                    <a16:creationId xmlns:a16="http://schemas.microsoft.com/office/drawing/2014/main" id="{D4D1B672-D864-4A96-EB1F-B6DE8BB67E18}"/>
                  </a:ext>
                </a:extLst>
              </p:cNvPr>
              <p:cNvCxnSpPr>
                <a:cxnSpLocks/>
              </p:cNvCxnSpPr>
              <p:nvPr/>
            </p:nvCxnSpPr>
            <p:spPr>
              <a:xfrm flipV="1">
                <a:off x="3853534" y="2139702"/>
                <a:ext cx="0" cy="526115"/>
              </a:xfrm>
              <a:prstGeom prst="straightConnector1">
                <a:avLst/>
              </a:prstGeom>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3C7BF478-37F5-7F45-B7B2-B0B9CFD49EAD}"/>
                  </a:ext>
                </a:extLst>
              </p:cNvPr>
              <p:cNvSpPr/>
              <p:nvPr/>
            </p:nvSpPr>
            <p:spPr>
              <a:xfrm>
                <a:off x="3779928" y="2579775"/>
                <a:ext cx="144000" cy="144000"/>
              </a:xfrm>
              <a:prstGeom prst="ellipse">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8" name="Gruppieren 27">
              <a:extLst>
                <a:ext uri="{FF2B5EF4-FFF2-40B4-BE49-F238E27FC236}">
                  <a16:creationId xmlns:a16="http://schemas.microsoft.com/office/drawing/2014/main" id="{9A2319AF-6460-E00B-FC31-2F5DB52CFB8D}"/>
                </a:ext>
              </a:extLst>
            </p:cNvPr>
            <p:cNvGrpSpPr/>
            <p:nvPr/>
          </p:nvGrpSpPr>
          <p:grpSpPr>
            <a:xfrm flipV="1">
              <a:off x="1691680" y="2579775"/>
              <a:ext cx="144000" cy="584073"/>
              <a:chOff x="3779928" y="2139702"/>
              <a:chExt cx="144000" cy="584073"/>
            </a:xfrm>
          </p:grpSpPr>
          <p:cxnSp>
            <p:nvCxnSpPr>
              <p:cNvPr id="29" name="Gerade Verbindung mit Pfeil 28">
                <a:extLst>
                  <a:ext uri="{FF2B5EF4-FFF2-40B4-BE49-F238E27FC236}">
                    <a16:creationId xmlns:a16="http://schemas.microsoft.com/office/drawing/2014/main" id="{80648220-B949-18D3-6477-E2A2061BF220}"/>
                  </a:ext>
                </a:extLst>
              </p:cNvPr>
              <p:cNvCxnSpPr>
                <a:cxnSpLocks/>
              </p:cNvCxnSpPr>
              <p:nvPr/>
            </p:nvCxnSpPr>
            <p:spPr>
              <a:xfrm flipV="1">
                <a:off x="3853534" y="2139702"/>
                <a:ext cx="0" cy="526115"/>
              </a:xfrm>
              <a:prstGeom prst="straightConnector1">
                <a:avLst/>
              </a:prstGeom>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Oval 29">
                <a:extLst>
                  <a:ext uri="{FF2B5EF4-FFF2-40B4-BE49-F238E27FC236}">
                    <a16:creationId xmlns:a16="http://schemas.microsoft.com/office/drawing/2014/main" id="{8DF21199-2BE8-7D36-6469-70035A86DB62}"/>
                  </a:ext>
                </a:extLst>
              </p:cNvPr>
              <p:cNvSpPr/>
              <p:nvPr/>
            </p:nvSpPr>
            <p:spPr>
              <a:xfrm>
                <a:off x="3779928" y="2579775"/>
                <a:ext cx="144000" cy="144000"/>
              </a:xfrm>
              <a:prstGeom prst="ellipse">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2" name="Gruppieren 31">
              <a:extLst>
                <a:ext uri="{FF2B5EF4-FFF2-40B4-BE49-F238E27FC236}">
                  <a16:creationId xmlns:a16="http://schemas.microsoft.com/office/drawing/2014/main" id="{19E4CD6D-B524-1035-9147-947ECC6D8F5C}"/>
                </a:ext>
              </a:extLst>
            </p:cNvPr>
            <p:cNvGrpSpPr/>
            <p:nvPr/>
          </p:nvGrpSpPr>
          <p:grpSpPr>
            <a:xfrm flipV="1">
              <a:off x="5652136" y="2571750"/>
              <a:ext cx="144000" cy="584073"/>
              <a:chOff x="3779928" y="2139702"/>
              <a:chExt cx="144000" cy="584073"/>
            </a:xfrm>
          </p:grpSpPr>
          <p:cxnSp>
            <p:nvCxnSpPr>
              <p:cNvPr id="34" name="Gerade Verbindung mit Pfeil 33">
                <a:extLst>
                  <a:ext uri="{FF2B5EF4-FFF2-40B4-BE49-F238E27FC236}">
                    <a16:creationId xmlns:a16="http://schemas.microsoft.com/office/drawing/2014/main" id="{9A46E92C-626F-83E3-409A-850A916E010A}"/>
                  </a:ext>
                </a:extLst>
              </p:cNvPr>
              <p:cNvCxnSpPr>
                <a:cxnSpLocks/>
              </p:cNvCxnSpPr>
              <p:nvPr/>
            </p:nvCxnSpPr>
            <p:spPr>
              <a:xfrm flipV="1">
                <a:off x="3853534" y="2139702"/>
                <a:ext cx="0" cy="526115"/>
              </a:xfrm>
              <a:prstGeom prst="straightConnector1">
                <a:avLst/>
              </a:prstGeom>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Oval 34">
                <a:extLst>
                  <a:ext uri="{FF2B5EF4-FFF2-40B4-BE49-F238E27FC236}">
                    <a16:creationId xmlns:a16="http://schemas.microsoft.com/office/drawing/2014/main" id="{40B5A6C3-6FFA-9761-6773-1E85DA8741B9}"/>
                  </a:ext>
                </a:extLst>
              </p:cNvPr>
              <p:cNvSpPr/>
              <p:nvPr/>
            </p:nvSpPr>
            <p:spPr>
              <a:xfrm>
                <a:off x="3779928" y="2579775"/>
                <a:ext cx="144000" cy="144000"/>
              </a:xfrm>
              <a:prstGeom prst="ellipse">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6" name="Abgerundetes Rechteck 35">
              <a:extLst>
                <a:ext uri="{FF2B5EF4-FFF2-40B4-BE49-F238E27FC236}">
                  <a16:creationId xmlns:a16="http://schemas.microsoft.com/office/drawing/2014/main" id="{D481F976-1BD7-A4F4-4083-D59A9F6CAD05}"/>
                </a:ext>
              </a:extLst>
            </p:cNvPr>
            <p:cNvSpPr/>
            <p:nvPr/>
          </p:nvSpPr>
          <p:spPr>
            <a:xfrm>
              <a:off x="1547380" y="2571750"/>
              <a:ext cx="1728759" cy="152025"/>
            </a:xfrm>
            <a:prstGeom prst="roundRect">
              <a:avLst>
                <a:gd name="adj" fmla="val 50000"/>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1141117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Hintergrundgrafik">
            <a:extLst>
              <a:ext uri="{FF2B5EF4-FFF2-40B4-BE49-F238E27FC236}">
                <a16:creationId xmlns:a16="http://schemas.microsoft.com/office/drawing/2014/main" id="{0037236C-39C2-C398-CC99-610D5F62BA8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 y="0"/>
            <a:ext cx="9143999" cy="5143500"/>
          </a:xfrm>
          <a:prstGeom prst="rect">
            <a:avLst/>
          </a:prstGeom>
        </p:spPr>
      </p:pic>
      <p:sp>
        <p:nvSpPr>
          <p:cNvPr id="2" name="Titel">
            <a:extLst>
              <a:ext uri="{FF2B5EF4-FFF2-40B4-BE49-F238E27FC236}">
                <a16:creationId xmlns:a16="http://schemas.microsoft.com/office/drawing/2014/main" id="{B4BE4660-5F58-43BF-4953-56B0640EE5DF}"/>
              </a:ext>
            </a:extLst>
          </p:cNvPr>
          <p:cNvSpPr>
            <a:spLocks noGrp="1"/>
          </p:cNvSpPr>
          <p:nvPr>
            <p:ph type="title"/>
          </p:nvPr>
        </p:nvSpPr>
        <p:spPr/>
        <p:txBody>
          <a:bodyPr/>
          <a:lstStyle/>
          <a:p>
            <a:r>
              <a:rPr lang="de-DE"/>
              <a:t>Zeitplan</a:t>
            </a:r>
          </a:p>
        </p:txBody>
      </p:sp>
      <p:pic>
        <p:nvPicPr>
          <p:cNvPr id="23" name="Marker 3">
            <a:extLst>
              <a:ext uri="{FF2B5EF4-FFF2-40B4-BE49-F238E27FC236}">
                <a16:creationId xmlns:a16="http://schemas.microsoft.com/office/drawing/2014/main" id="{114EAF81-B5BE-2AF9-C1F7-824F9107A17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004048" y="3025316"/>
            <a:ext cx="321692" cy="482538"/>
          </a:xfrm>
          <a:prstGeom prst="rect">
            <a:avLst/>
          </a:prstGeom>
        </p:spPr>
      </p:pic>
      <p:pic>
        <p:nvPicPr>
          <p:cNvPr id="3" name="Marker 2">
            <a:extLst>
              <a:ext uri="{FF2B5EF4-FFF2-40B4-BE49-F238E27FC236}">
                <a16:creationId xmlns:a16="http://schemas.microsoft.com/office/drawing/2014/main" id="{828B9493-6CF1-7B53-7071-9F8F97E7F86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635896" y="1707038"/>
            <a:ext cx="338817" cy="493277"/>
          </a:xfrm>
          <a:prstGeom prst="rect">
            <a:avLst/>
          </a:prstGeom>
        </p:spPr>
      </p:pic>
      <p:pic>
        <p:nvPicPr>
          <p:cNvPr id="4" name="Marker 1">
            <a:extLst>
              <a:ext uri="{FF2B5EF4-FFF2-40B4-BE49-F238E27FC236}">
                <a16:creationId xmlns:a16="http://schemas.microsoft.com/office/drawing/2014/main" id="{70AA3602-357D-47C9-4AED-6DF308D4AEA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6257" y="2819742"/>
            <a:ext cx="338817" cy="493277"/>
          </a:xfrm>
          <a:prstGeom prst="rect">
            <a:avLst/>
          </a:prstGeom>
        </p:spPr>
      </p:pic>
      <p:pic>
        <p:nvPicPr>
          <p:cNvPr id="5" name="Marker 4">
            <a:extLst>
              <a:ext uri="{FF2B5EF4-FFF2-40B4-BE49-F238E27FC236}">
                <a16:creationId xmlns:a16="http://schemas.microsoft.com/office/drawing/2014/main" id="{8332E000-E2AB-1149-2C3D-AEE9224090F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535867" y="1574836"/>
            <a:ext cx="338817" cy="493277"/>
          </a:xfrm>
          <a:prstGeom prst="rect">
            <a:avLst/>
          </a:prstGeom>
        </p:spPr>
      </p:pic>
      <p:sp>
        <p:nvSpPr>
          <p:cNvPr id="11" name="Text 1">
            <a:extLst>
              <a:ext uri="{FF2B5EF4-FFF2-40B4-BE49-F238E27FC236}">
                <a16:creationId xmlns:a16="http://schemas.microsoft.com/office/drawing/2014/main" id="{7037DB1E-BC87-016D-18B5-D80177353243}"/>
              </a:ext>
            </a:extLst>
          </p:cNvPr>
          <p:cNvSpPr txBox="1"/>
          <p:nvPr/>
        </p:nvSpPr>
        <p:spPr>
          <a:xfrm>
            <a:off x="395538" y="1275606"/>
            <a:ext cx="2304253" cy="1298625"/>
          </a:xfrm>
          <a:prstGeom prst="rect">
            <a:avLst/>
          </a:prstGeom>
          <a:noFill/>
        </p:spPr>
        <p:txBody>
          <a:bodyPr wrap="square" rtlCol="0">
            <a:spAutoFit/>
          </a:bodyPr>
          <a:lstStyle/>
          <a:p>
            <a:pPr>
              <a:lnSpc>
                <a:spcPct val="110000"/>
              </a:lnSpc>
              <a:spcAft>
                <a:spcPts val="1000"/>
              </a:spcAft>
            </a:pPr>
            <a:r>
              <a:rPr lang="de-DE" sz="1600" b="1">
                <a:effectLst/>
              </a:rPr>
              <a:t>Oktober 2022</a:t>
            </a:r>
            <a:endParaRPr lang="de-DE" sz="1600" b="1"/>
          </a:p>
          <a:p>
            <a:pPr>
              <a:lnSpc>
                <a:spcPct val="110000"/>
              </a:lnSpc>
            </a:pPr>
            <a:r>
              <a:rPr lang="de-DE" sz="1200" err="1">
                <a:effectLst/>
              </a:rPr>
              <a:t>Lorem</a:t>
            </a:r>
            <a:r>
              <a:rPr lang="de-DE" sz="1200">
                <a:effectLst/>
              </a:rPr>
              <a:t> </a:t>
            </a:r>
            <a:r>
              <a:rPr lang="de-DE" sz="1200" err="1">
                <a:effectLst/>
              </a:rPr>
              <a:t>ipsum</a:t>
            </a:r>
            <a:r>
              <a:rPr lang="de-DE" sz="1200">
                <a:effectLst/>
              </a:rPr>
              <a:t> </a:t>
            </a:r>
            <a:r>
              <a:rPr lang="de-DE" sz="1200" err="1">
                <a:effectLst/>
              </a:rPr>
              <a:t>dolor</a:t>
            </a:r>
            <a:r>
              <a:rPr lang="de-DE" sz="1200">
                <a:effectLst/>
              </a:rPr>
              <a:t> </a:t>
            </a:r>
            <a:r>
              <a:rPr lang="de-DE" sz="1200" err="1">
                <a:effectLst/>
              </a:rPr>
              <a:t>sit</a:t>
            </a:r>
            <a:r>
              <a:rPr lang="de-DE" sz="1200">
                <a:effectLst/>
              </a:rPr>
              <a:t> </a:t>
            </a:r>
            <a:r>
              <a:rPr lang="de-DE" sz="1200" err="1">
                <a:effectLst/>
              </a:rPr>
              <a:t>amet</a:t>
            </a:r>
            <a:r>
              <a:rPr lang="de-DE" sz="1200">
                <a:effectLst/>
              </a:rPr>
              <a:t>, </a:t>
            </a:r>
            <a:r>
              <a:rPr lang="de-DE" sz="1200" err="1">
                <a:effectLst/>
              </a:rPr>
              <a:t>consetetur</a:t>
            </a:r>
            <a:r>
              <a:rPr lang="de-DE" sz="1200">
                <a:effectLst/>
              </a:rPr>
              <a:t> </a:t>
            </a:r>
            <a:r>
              <a:rPr lang="de-DE" sz="1200" err="1">
                <a:effectLst/>
              </a:rPr>
              <a:t>sadipscing</a:t>
            </a:r>
            <a:r>
              <a:rPr lang="de-DE" sz="1200">
                <a:effectLst/>
              </a:rPr>
              <a:t> </a:t>
            </a:r>
            <a:r>
              <a:rPr lang="de-DE" sz="1200" err="1">
                <a:effectLst/>
              </a:rPr>
              <a:t>elitr</a:t>
            </a:r>
            <a:r>
              <a:rPr lang="de-DE" sz="1200">
                <a:effectLst/>
              </a:rPr>
              <a:t>, sed </a:t>
            </a:r>
            <a:r>
              <a:rPr lang="de-DE" sz="1200" err="1">
                <a:effectLst/>
              </a:rPr>
              <a:t>diam</a:t>
            </a:r>
            <a:r>
              <a:rPr lang="de-DE" sz="1200">
                <a:effectLst/>
              </a:rPr>
              <a:t> </a:t>
            </a:r>
            <a:r>
              <a:rPr lang="de-DE" sz="1200" err="1">
                <a:effectLst/>
              </a:rPr>
              <a:t>nonumy</a:t>
            </a:r>
            <a:r>
              <a:rPr lang="de-DE" sz="1200">
                <a:effectLst/>
              </a:rPr>
              <a:t> </a:t>
            </a:r>
            <a:r>
              <a:rPr lang="de-DE" sz="1200" err="1">
                <a:effectLst/>
              </a:rPr>
              <a:t>eirmod</a:t>
            </a:r>
            <a:r>
              <a:rPr lang="de-DE" sz="1200">
                <a:effectLst/>
              </a:rPr>
              <a:t> </a:t>
            </a:r>
            <a:r>
              <a:rPr lang="de-DE" sz="1200" err="1">
                <a:effectLst/>
              </a:rPr>
              <a:t>invidunt</a:t>
            </a:r>
            <a:r>
              <a:rPr lang="de-DE" sz="1200">
                <a:effectLst/>
              </a:rPr>
              <a:t> </a:t>
            </a:r>
            <a:r>
              <a:rPr lang="de-DE" sz="1200" err="1">
                <a:effectLst/>
              </a:rPr>
              <a:t>ut</a:t>
            </a:r>
            <a:r>
              <a:rPr lang="de-DE" sz="1200">
                <a:effectLst/>
              </a:rPr>
              <a:t> </a:t>
            </a:r>
            <a:r>
              <a:rPr lang="de-DE" sz="1200" err="1">
                <a:effectLst/>
              </a:rPr>
              <a:t>labore</a:t>
            </a:r>
            <a:endParaRPr lang="de-DE" sz="1200">
              <a:effectLst/>
            </a:endParaRPr>
          </a:p>
        </p:txBody>
      </p:sp>
      <p:sp>
        <p:nvSpPr>
          <p:cNvPr id="7" name="Text 2">
            <a:extLst>
              <a:ext uri="{FF2B5EF4-FFF2-40B4-BE49-F238E27FC236}">
                <a16:creationId xmlns:a16="http://schemas.microsoft.com/office/drawing/2014/main" id="{39C9AB00-4E95-BE82-4680-0A08AC755181}"/>
              </a:ext>
            </a:extLst>
          </p:cNvPr>
          <p:cNvSpPr txBox="1"/>
          <p:nvPr/>
        </p:nvSpPr>
        <p:spPr>
          <a:xfrm>
            <a:off x="3203851" y="671278"/>
            <a:ext cx="2304253" cy="892360"/>
          </a:xfrm>
          <a:prstGeom prst="rect">
            <a:avLst/>
          </a:prstGeom>
          <a:noFill/>
        </p:spPr>
        <p:txBody>
          <a:bodyPr wrap="square" rtlCol="0">
            <a:spAutoFit/>
          </a:bodyPr>
          <a:lstStyle/>
          <a:p>
            <a:pPr>
              <a:lnSpc>
                <a:spcPct val="110000"/>
              </a:lnSpc>
              <a:spcAft>
                <a:spcPts val="1000"/>
              </a:spcAft>
            </a:pPr>
            <a:r>
              <a:rPr lang="de-DE" sz="1600" b="1">
                <a:effectLst/>
              </a:rPr>
              <a:t>Dezember 2022</a:t>
            </a:r>
            <a:endParaRPr lang="de-DE" sz="1600" b="1"/>
          </a:p>
          <a:p>
            <a:pPr>
              <a:lnSpc>
                <a:spcPct val="110000"/>
              </a:lnSpc>
            </a:pPr>
            <a:r>
              <a:rPr lang="de-DE" sz="1200" err="1">
                <a:effectLst/>
              </a:rPr>
              <a:t>Lorem</a:t>
            </a:r>
            <a:r>
              <a:rPr lang="de-DE" sz="1200">
                <a:effectLst/>
              </a:rPr>
              <a:t> </a:t>
            </a:r>
            <a:r>
              <a:rPr lang="de-DE" sz="1200" err="1">
                <a:effectLst/>
              </a:rPr>
              <a:t>ipsum</a:t>
            </a:r>
            <a:r>
              <a:rPr lang="de-DE" sz="1200">
                <a:effectLst/>
              </a:rPr>
              <a:t> </a:t>
            </a:r>
            <a:r>
              <a:rPr lang="de-DE" sz="1200" err="1">
                <a:effectLst/>
              </a:rPr>
              <a:t>dolor</a:t>
            </a:r>
            <a:r>
              <a:rPr lang="de-DE" sz="1200">
                <a:effectLst/>
              </a:rPr>
              <a:t> </a:t>
            </a:r>
            <a:r>
              <a:rPr lang="de-DE" sz="1200" err="1">
                <a:effectLst/>
              </a:rPr>
              <a:t>sit</a:t>
            </a:r>
            <a:r>
              <a:rPr lang="de-DE" sz="1200">
                <a:effectLst/>
              </a:rPr>
              <a:t> </a:t>
            </a:r>
            <a:r>
              <a:rPr lang="de-DE" sz="1200" err="1">
                <a:effectLst/>
              </a:rPr>
              <a:t>amet</a:t>
            </a:r>
            <a:r>
              <a:rPr lang="de-DE" sz="1200">
                <a:effectLst/>
              </a:rPr>
              <a:t>, </a:t>
            </a:r>
            <a:r>
              <a:rPr lang="de-DE" sz="1200" err="1">
                <a:effectLst/>
              </a:rPr>
              <a:t>consetetur</a:t>
            </a:r>
            <a:r>
              <a:rPr lang="de-DE" sz="1200">
                <a:effectLst/>
              </a:rPr>
              <a:t> </a:t>
            </a:r>
            <a:r>
              <a:rPr lang="de-DE" sz="1200" err="1">
                <a:effectLst/>
              </a:rPr>
              <a:t>sadipscing</a:t>
            </a:r>
            <a:endParaRPr lang="de-DE" sz="1200">
              <a:effectLst/>
            </a:endParaRPr>
          </a:p>
        </p:txBody>
      </p:sp>
      <p:sp>
        <p:nvSpPr>
          <p:cNvPr id="8" name="Text 3">
            <a:extLst>
              <a:ext uri="{FF2B5EF4-FFF2-40B4-BE49-F238E27FC236}">
                <a16:creationId xmlns:a16="http://schemas.microsoft.com/office/drawing/2014/main" id="{B7C34EDB-8CA5-0C7D-D843-3DE73F4B704C}"/>
              </a:ext>
            </a:extLst>
          </p:cNvPr>
          <p:cNvSpPr txBox="1"/>
          <p:nvPr/>
        </p:nvSpPr>
        <p:spPr>
          <a:xfrm>
            <a:off x="4552591" y="3803098"/>
            <a:ext cx="2304253" cy="892360"/>
          </a:xfrm>
          <a:prstGeom prst="rect">
            <a:avLst/>
          </a:prstGeom>
          <a:noFill/>
        </p:spPr>
        <p:txBody>
          <a:bodyPr wrap="square" rtlCol="0">
            <a:spAutoFit/>
          </a:bodyPr>
          <a:lstStyle/>
          <a:p>
            <a:pPr>
              <a:lnSpc>
                <a:spcPct val="110000"/>
              </a:lnSpc>
              <a:spcAft>
                <a:spcPts val="1000"/>
              </a:spcAft>
            </a:pPr>
            <a:r>
              <a:rPr lang="de-DE" sz="1600" b="1">
                <a:effectLst/>
              </a:rPr>
              <a:t>Januar 2023</a:t>
            </a:r>
            <a:endParaRPr lang="de-DE" sz="1600" b="1"/>
          </a:p>
          <a:p>
            <a:pPr>
              <a:lnSpc>
                <a:spcPct val="110000"/>
              </a:lnSpc>
            </a:pPr>
            <a:r>
              <a:rPr lang="de-DE" sz="1200" err="1">
                <a:effectLst/>
              </a:rPr>
              <a:t>Lorem</a:t>
            </a:r>
            <a:r>
              <a:rPr lang="de-DE" sz="1200">
                <a:effectLst/>
              </a:rPr>
              <a:t> </a:t>
            </a:r>
            <a:r>
              <a:rPr lang="de-DE" sz="1200" err="1">
                <a:effectLst/>
              </a:rPr>
              <a:t>ipsum</a:t>
            </a:r>
            <a:r>
              <a:rPr lang="de-DE" sz="1200">
                <a:effectLst/>
              </a:rPr>
              <a:t> </a:t>
            </a:r>
            <a:r>
              <a:rPr lang="de-DE" sz="1200" err="1">
                <a:effectLst/>
              </a:rPr>
              <a:t>dolor</a:t>
            </a:r>
            <a:r>
              <a:rPr lang="de-DE" sz="1200">
                <a:effectLst/>
              </a:rPr>
              <a:t> </a:t>
            </a:r>
            <a:r>
              <a:rPr lang="de-DE" sz="1200" err="1">
                <a:effectLst/>
              </a:rPr>
              <a:t>sit</a:t>
            </a:r>
            <a:r>
              <a:rPr lang="de-DE" sz="1200">
                <a:effectLst/>
              </a:rPr>
              <a:t> </a:t>
            </a:r>
            <a:r>
              <a:rPr lang="de-DE" sz="1200" err="1">
                <a:effectLst/>
              </a:rPr>
              <a:t>amet</a:t>
            </a:r>
            <a:r>
              <a:rPr lang="de-DE" sz="1200">
                <a:effectLst/>
              </a:rPr>
              <a:t>, </a:t>
            </a:r>
            <a:r>
              <a:rPr lang="de-DE" sz="1200" err="1">
                <a:effectLst/>
              </a:rPr>
              <a:t>consetetur</a:t>
            </a:r>
            <a:r>
              <a:rPr lang="de-DE" sz="1200">
                <a:effectLst/>
              </a:rPr>
              <a:t> </a:t>
            </a:r>
            <a:r>
              <a:rPr lang="de-DE" sz="1200" err="1">
                <a:effectLst/>
              </a:rPr>
              <a:t>sadipscing</a:t>
            </a:r>
            <a:endParaRPr lang="de-DE" sz="1200">
              <a:effectLst/>
            </a:endParaRPr>
          </a:p>
        </p:txBody>
      </p:sp>
      <p:sp>
        <p:nvSpPr>
          <p:cNvPr id="9" name="Text 4">
            <a:extLst>
              <a:ext uri="{FF2B5EF4-FFF2-40B4-BE49-F238E27FC236}">
                <a16:creationId xmlns:a16="http://schemas.microsoft.com/office/drawing/2014/main" id="{CB0A7FCB-48C8-F4D1-8EC2-7ABFD6BE2E50}"/>
              </a:ext>
            </a:extLst>
          </p:cNvPr>
          <p:cNvSpPr txBox="1"/>
          <p:nvPr/>
        </p:nvSpPr>
        <p:spPr>
          <a:xfrm>
            <a:off x="6948264" y="2556377"/>
            <a:ext cx="2054994" cy="1288173"/>
          </a:xfrm>
          <a:prstGeom prst="rect">
            <a:avLst/>
          </a:prstGeom>
          <a:noFill/>
        </p:spPr>
        <p:txBody>
          <a:bodyPr wrap="square" rtlCol="0">
            <a:spAutoFit/>
          </a:bodyPr>
          <a:lstStyle/>
          <a:p>
            <a:pPr>
              <a:lnSpc>
                <a:spcPct val="110000"/>
              </a:lnSpc>
              <a:spcAft>
                <a:spcPts val="1000"/>
              </a:spcAft>
            </a:pPr>
            <a:r>
              <a:rPr lang="de-DE" sz="1600" b="1">
                <a:effectLst/>
              </a:rPr>
              <a:t>August 2023</a:t>
            </a:r>
            <a:endParaRPr lang="de-DE" sz="1600" b="1"/>
          </a:p>
          <a:p>
            <a:pPr>
              <a:lnSpc>
                <a:spcPct val="110000"/>
              </a:lnSpc>
            </a:pPr>
            <a:r>
              <a:rPr lang="de-DE" sz="1200" err="1">
                <a:effectLst/>
              </a:rPr>
              <a:t>Lorem</a:t>
            </a:r>
            <a:r>
              <a:rPr lang="de-DE" sz="1200">
                <a:effectLst/>
              </a:rPr>
              <a:t> </a:t>
            </a:r>
            <a:r>
              <a:rPr lang="de-DE" sz="1200" err="1">
                <a:effectLst/>
              </a:rPr>
              <a:t>ipsum</a:t>
            </a:r>
            <a:r>
              <a:rPr lang="de-DE" sz="1200">
                <a:effectLst/>
              </a:rPr>
              <a:t> </a:t>
            </a:r>
            <a:r>
              <a:rPr lang="de-DE" sz="1200" err="1">
                <a:effectLst/>
              </a:rPr>
              <a:t>dolor</a:t>
            </a:r>
            <a:r>
              <a:rPr lang="de-DE" sz="1200">
                <a:effectLst/>
              </a:rPr>
              <a:t> </a:t>
            </a:r>
            <a:r>
              <a:rPr lang="de-DE" sz="1200" err="1">
                <a:effectLst/>
              </a:rPr>
              <a:t>sit</a:t>
            </a:r>
            <a:r>
              <a:rPr lang="de-DE" sz="1200">
                <a:effectLst/>
              </a:rPr>
              <a:t> </a:t>
            </a:r>
            <a:r>
              <a:rPr lang="de-DE" sz="1200" err="1">
                <a:effectLst/>
              </a:rPr>
              <a:t>amet</a:t>
            </a:r>
            <a:r>
              <a:rPr lang="de-DE" sz="1200">
                <a:effectLst/>
              </a:rPr>
              <a:t>, </a:t>
            </a:r>
            <a:r>
              <a:rPr lang="de-DE" sz="1200" err="1">
                <a:effectLst/>
              </a:rPr>
              <a:t>consetetur</a:t>
            </a:r>
            <a:r>
              <a:rPr lang="de-DE" sz="1200">
                <a:effectLst/>
              </a:rPr>
              <a:t> </a:t>
            </a:r>
            <a:r>
              <a:rPr lang="de-DE" sz="1200" err="1">
                <a:effectLst/>
              </a:rPr>
              <a:t>sadipscing</a:t>
            </a:r>
            <a:r>
              <a:rPr lang="de-DE" sz="1200">
                <a:effectLst/>
              </a:rPr>
              <a:t> </a:t>
            </a:r>
            <a:r>
              <a:rPr lang="de-DE" sz="1200" err="1">
                <a:effectLst/>
              </a:rPr>
              <a:t>elitr</a:t>
            </a:r>
            <a:r>
              <a:rPr lang="de-DE" sz="1200">
                <a:effectLst/>
              </a:rPr>
              <a:t>, sed </a:t>
            </a:r>
            <a:r>
              <a:rPr lang="de-DE" sz="1200" err="1">
                <a:effectLst/>
              </a:rPr>
              <a:t>diam</a:t>
            </a:r>
            <a:r>
              <a:rPr lang="de-DE" sz="1200">
                <a:effectLst/>
              </a:rPr>
              <a:t> </a:t>
            </a:r>
            <a:r>
              <a:rPr lang="de-DE" sz="1200" err="1">
                <a:effectLst/>
              </a:rPr>
              <a:t>nonumy</a:t>
            </a:r>
            <a:endParaRPr lang="de-DE" sz="1200">
              <a:effectLst/>
            </a:endParaRPr>
          </a:p>
        </p:txBody>
      </p:sp>
    </p:spTree>
    <p:extLst>
      <p:ext uri="{BB962C8B-B14F-4D97-AF65-F5344CB8AC3E}">
        <p14:creationId xmlns:p14="http://schemas.microsoft.com/office/powerpoint/2010/main" val="33866862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10B69894-9E32-B124-6FEA-333D9F914DA4}"/>
              </a:ext>
            </a:extLst>
          </p:cNvPr>
          <p:cNvSpPr>
            <a:spLocks noGrp="1"/>
          </p:cNvSpPr>
          <p:nvPr>
            <p:ph type="title"/>
          </p:nvPr>
        </p:nvSpPr>
        <p:spPr/>
        <p:txBody>
          <a:bodyPr/>
          <a:lstStyle/>
          <a:p>
            <a:r>
              <a:rPr lang="de-DE"/>
              <a:t>Zeitplan</a:t>
            </a:r>
          </a:p>
        </p:txBody>
      </p:sp>
      <p:sp>
        <p:nvSpPr>
          <p:cNvPr id="17" name="Strahl">
            <a:extLst>
              <a:ext uri="{FF2B5EF4-FFF2-40B4-BE49-F238E27FC236}">
                <a16:creationId xmlns:a16="http://schemas.microsoft.com/office/drawing/2014/main" id="{A95CE2E9-0E40-314B-E3D4-46B9C9D39EF7}"/>
              </a:ext>
              <a:ext uri="{C183D7F6-B498-43B3-948B-1728B52AA6E4}">
                <adec:decorative xmlns:adec="http://schemas.microsoft.com/office/drawing/2017/decorative" val="1"/>
              </a:ext>
            </a:extLst>
          </p:cNvPr>
          <p:cNvSpPr/>
          <p:nvPr/>
        </p:nvSpPr>
        <p:spPr>
          <a:xfrm>
            <a:off x="0" y="1325555"/>
            <a:ext cx="9144000" cy="48328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oliennummernplatzhalter">
            <a:extLst>
              <a:ext uri="{FF2B5EF4-FFF2-40B4-BE49-F238E27FC236}">
                <a16:creationId xmlns:a16="http://schemas.microsoft.com/office/drawing/2014/main" id="{A78E1E54-97A7-8590-09B2-7E9DD17E8A00}"/>
              </a:ext>
            </a:extLst>
          </p:cNvPr>
          <p:cNvSpPr>
            <a:spLocks noGrp="1"/>
          </p:cNvSpPr>
          <p:nvPr>
            <p:ph type="sldNum" sz="quarter" idx="12"/>
          </p:nvPr>
        </p:nvSpPr>
        <p:spPr/>
        <p:txBody>
          <a:bodyPr/>
          <a:lstStyle/>
          <a:p>
            <a:fld id="{309D5144-004E-1E45-907B-65C86CA25C3F}" type="slidenum">
              <a:rPr lang="de-DE" smtClean="0"/>
              <a:t>68</a:t>
            </a:fld>
            <a:endParaRPr lang="de-DE"/>
          </a:p>
        </p:txBody>
      </p:sp>
      <p:sp>
        <p:nvSpPr>
          <p:cNvPr id="9" name="Textfeld 1">
            <a:extLst>
              <a:ext uri="{FF2B5EF4-FFF2-40B4-BE49-F238E27FC236}">
                <a16:creationId xmlns:a16="http://schemas.microsoft.com/office/drawing/2014/main" id="{7EEC4E80-2603-F6D5-8BB4-9D723F41CFA8}"/>
              </a:ext>
            </a:extLst>
          </p:cNvPr>
          <p:cNvSpPr txBox="1"/>
          <p:nvPr/>
        </p:nvSpPr>
        <p:spPr>
          <a:xfrm>
            <a:off x="323850" y="1333596"/>
            <a:ext cx="2243678" cy="1598194"/>
          </a:xfrm>
          <a:prstGeom prst="rect">
            <a:avLst/>
          </a:prstGeom>
          <a:noFill/>
        </p:spPr>
        <p:txBody>
          <a:bodyPr wrap="square" rtlCol="0">
            <a:spAutoFit/>
          </a:bodyPr>
          <a:lstStyle/>
          <a:p>
            <a:pPr algn="l">
              <a:lnSpc>
                <a:spcPct val="120000"/>
              </a:lnSpc>
              <a:spcAft>
                <a:spcPts val="3000"/>
              </a:spcAft>
            </a:pPr>
            <a:r>
              <a:rPr lang="de-DE" sz="2000" b="1">
                <a:solidFill>
                  <a:schemeClr val="bg1"/>
                </a:solidFill>
              </a:rPr>
              <a:t>2023</a:t>
            </a:r>
          </a:p>
          <a:p>
            <a:pPr marL="285750" indent="-285750" algn="l">
              <a:lnSpc>
                <a:spcPct val="120000"/>
              </a:lnSpc>
              <a:buClr>
                <a:schemeClr val="accent2"/>
              </a:buClr>
              <a:buFont typeface="Wingdings" pitchFamily="2" charset="2"/>
              <a:buChar char="§"/>
            </a:pPr>
            <a:r>
              <a:rPr lang="de-DE" sz="1400"/>
              <a:t>Projekt Kick-Off</a:t>
            </a:r>
          </a:p>
          <a:p>
            <a:pPr marL="285750" indent="-285750" algn="l">
              <a:lnSpc>
                <a:spcPct val="120000"/>
              </a:lnSpc>
              <a:buClr>
                <a:schemeClr val="accent2"/>
              </a:buClr>
              <a:buFont typeface="Wingdings" pitchFamily="2" charset="2"/>
              <a:buChar char="§"/>
            </a:pPr>
            <a:r>
              <a:rPr lang="de-DE" sz="1400"/>
              <a:t>Plenumsveranstaltung</a:t>
            </a:r>
          </a:p>
          <a:p>
            <a:pPr marL="285750" indent="-285750" algn="l">
              <a:lnSpc>
                <a:spcPct val="120000"/>
              </a:lnSpc>
              <a:buClr>
                <a:schemeClr val="accent2"/>
              </a:buClr>
              <a:buFont typeface="Wingdings" pitchFamily="2" charset="2"/>
              <a:buChar char="§"/>
            </a:pPr>
            <a:r>
              <a:rPr lang="de-DE" sz="1400"/>
              <a:t>Weiterer Meilenstein</a:t>
            </a:r>
          </a:p>
        </p:txBody>
      </p:sp>
      <p:sp>
        <p:nvSpPr>
          <p:cNvPr id="4" name="Textfeld 2">
            <a:extLst>
              <a:ext uri="{FF2B5EF4-FFF2-40B4-BE49-F238E27FC236}">
                <a16:creationId xmlns:a16="http://schemas.microsoft.com/office/drawing/2014/main" id="{66ED926F-3701-62FF-E666-5A15A95A009C}"/>
              </a:ext>
            </a:extLst>
          </p:cNvPr>
          <p:cNvSpPr txBox="1"/>
          <p:nvPr/>
        </p:nvSpPr>
        <p:spPr>
          <a:xfrm>
            <a:off x="3264426" y="1333596"/>
            <a:ext cx="2243678" cy="1598194"/>
          </a:xfrm>
          <a:prstGeom prst="rect">
            <a:avLst/>
          </a:prstGeom>
          <a:noFill/>
        </p:spPr>
        <p:txBody>
          <a:bodyPr wrap="square" rtlCol="0">
            <a:spAutoFit/>
          </a:bodyPr>
          <a:lstStyle/>
          <a:p>
            <a:pPr algn="l">
              <a:lnSpc>
                <a:spcPct val="120000"/>
              </a:lnSpc>
              <a:spcAft>
                <a:spcPts val="3000"/>
              </a:spcAft>
            </a:pPr>
            <a:r>
              <a:rPr lang="de-DE" sz="2000" b="1">
                <a:solidFill>
                  <a:schemeClr val="bg1"/>
                </a:solidFill>
              </a:rPr>
              <a:t>2024</a:t>
            </a:r>
          </a:p>
          <a:p>
            <a:pPr marL="285750" indent="-285750" algn="l">
              <a:lnSpc>
                <a:spcPct val="120000"/>
              </a:lnSpc>
              <a:buClr>
                <a:schemeClr val="accent2"/>
              </a:buClr>
              <a:buFont typeface="Wingdings" pitchFamily="2" charset="2"/>
              <a:buChar char="§"/>
            </a:pPr>
            <a:r>
              <a:rPr lang="de-DE" sz="1400"/>
              <a:t>Projekt Kick-Off</a:t>
            </a:r>
          </a:p>
          <a:p>
            <a:pPr marL="285750" indent="-285750" algn="l">
              <a:lnSpc>
                <a:spcPct val="120000"/>
              </a:lnSpc>
              <a:buClr>
                <a:schemeClr val="accent2"/>
              </a:buClr>
              <a:buFont typeface="Wingdings" pitchFamily="2" charset="2"/>
              <a:buChar char="§"/>
            </a:pPr>
            <a:r>
              <a:rPr lang="de-DE" sz="1400"/>
              <a:t>Plenumsveranstaltung</a:t>
            </a:r>
          </a:p>
          <a:p>
            <a:pPr marL="285750" indent="-285750" algn="l">
              <a:lnSpc>
                <a:spcPct val="120000"/>
              </a:lnSpc>
              <a:buClr>
                <a:schemeClr val="accent2"/>
              </a:buClr>
              <a:buFont typeface="Wingdings" pitchFamily="2" charset="2"/>
              <a:buChar char="§"/>
            </a:pPr>
            <a:r>
              <a:rPr lang="de-DE" sz="1400"/>
              <a:t>Weiterer Meilenstein</a:t>
            </a:r>
          </a:p>
        </p:txBody>
      </p:sp>
      <p:sp>
        <p:nvSpPr>
          <p:cNvPr id="5" name="Textfeld 3">
            <a:extLst>
              <a:ext uri="{FF2B5EF4-FFF2-40B4-BE49-F238E27FC236}">
                <a16:creationId xmlns:a16="http://schemas.microsoft.com/office/drawing/2014/main" id="{21FD7295-9830-B86A-4DF3-D5E841084AEA}"/>
              </a:ext>
            </a:extLst>
          </p:cNvPr>
          <p:cNvSpPr txBox="1"/>
          <p:nvPr/>
        </p:nvSpPr>
        <p:spPr>
          <a:xfrm>
            <a:off x="6216754" y="1333596"/>
            <a:ext cx="2243678" cy="1598194"/>
          </a:xfrm>
          <a:prstGeom prst="rect">
            <a:avLst/>
          </a:prstGeom>
          <a:noFill/>
        </p:spPr>
        <p:txBody>
          <a:bodyPr wrap="square" rtlCol="0">
            <a:spAutoFit/>
          </a:bodyPr>
          <a:lstStyle/>
          <a:p>
            <a:pPr algn="l">
              <a:lnSpc>
                <a:spcPct val="120000"/>
              </a:lnSpc>
              <a:spcAft>
                <a:spcPts val="3000"/>
              </a:spcAft>
            </a:pPr>
            <a:r>
              <a:rPr lang="de-DE" sz="2000" b="1">
                <a:solidFill>
                  <a:schemeClr val="bg1"/>
                </a:solidFill>
              </a:rPr>
              <a:t>2025</a:t>
            </a:r>
          </a:p>
          <a:p>
            <a:pPr marL="285750" indent="-285750" algn="l">
              <a:lnSpc>
                <a:spcPct val="120000"/>
              </a:lnSpc>
              <a:buClr>
                <a:schemeClr val="accent2"/>
              </a:buClr>
              <a:buFont typeface="Wingdings" pitchFamily="2" charset="2"/>
              <a:buChar char="§"/>
            </a:pPr>
            <a:r>
              <a:rPr lang="de-DE" sz="1400"/>
              <a:t>Projekt Kick-Off</a:t>
            </a:r>
          </a:p>
          <a:p>
            <a:pPr marL="285750" indent="-285750" algn="l">
              <a:lnSpc>
                <a:spcPct val="120000"/>
              </a:lnSpc>
              <a:buClr>
                <a:schemeClr val="accent2"/>
              </a:buClr>
              <a:buFont typeface="Wingdings" pitchFamily="2" charset="2"/>
              <a:buChar char="§"/>
            </a:pPr>
            <a:r>
              <a:rPr lang="de-DE" sz="1400"/>
              <a:t>Plenumsveranstaltung</a:t>
            </a:r>
          </a:p>
          <a:p>
            <a:pPr marL="285750" indent="-285750" algn="l">
              <a:lnSpc>
                <a:spcPct val="120000"/>
              </a:lnSpc>
              <a:buClr>
                <a:schemeClr val="accent2"/>
              </a:buClr>
              <a:buFont typeface="Wingdings" pitchFamily="2" charset="2"/>
              <a:buChar char="§"/>
            </a:pPr>
            <a:r>
              <a:rPr lang="de-DE" sz="1400"/>
              <a:t>Weiterer Meilenstein</a:t>
            </a:r>
          </a:p>
        </p:txBody>
      </p:sp>
    </p:spTree>
    <p:extLst>
      <p:ext uri="{BB962C8B-B14F-4D97-AF65-F5344CB8AC3E}">
        <p14:creationId xmlns:p14="http://schemas.microsoft.com/office/powerpoint/2010/main" val="41115042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B4BE4660-5F58-43BF-4953-56B0640EE5DF}"/>
              </a:ext>
            </a:extLst>
          </p:cNvPr>
          <p:cNvSpPr>
            <a:spLocks noGrp="1"/>
          </p:cNvSpPr>
          <p:nvPr>
            <p:ph type="title"/>
          </p:nvPr>
        </p:nvSpPr>
        <p:spPr>
          <a:xfrm>
            <a:off x="323850" y="339502"/>
            <a:ext cx="8496300" cy="575841"/>
          </a:xfrm>
        </p:spPr>
        <p:txBody>
          <a:bodyPr/>
          <a:lstStyle/>
          <a:p>
            <a:r>
              <a:rPr lang="de-DE"/>
              <a:t>Offene Fragen und Diskussion</a:t>
            </a:r>
          </a:p>
        </p:txBody>
      </p:sp>
      <p:sp>
        <p:nvSpPr>
          <p:cNvPr id="7" name="Inhaltsplatzhalter">
            <a:extLst>
              <a:ext uri="{FF2B5EF4-FFF2-40B4-BE49-F238E27FC236}">
                <a16:creationId xmlns:a16="http://schemas.microsoft.com/office/drawing/2014/main" id="{EFECC579-7045-6F53-5CE8-847112E8BB87}"/>
              </a:ext>
            </a:extLst>
          </p:cNvPr>
          <p:cNvSpPr>
            <a:spLocks noGrp="1"/>
          </p:cNvSpPr>
          <p:nvPr>
            <p:ph idx="1"/>
          </p:nvPr>
        </p:nvSpPr>
        <p:spPr/>
        <p:txBody>
          <a:bodyPr/>
          <a:lstStyle/>
          <a:p>
            <a:endParaRPr lang="de-DE"/>
          </a:p>
        </p:txBody>
      </p:sp>
      <p:pic>
        <p:nvPicPr>
          <p:cNvPr id="12" name="Icon" descr="Illustration eines Fragezeichens">
            <a:extLst>
              <a:ext uri="{FF2B5EF4-FFF2-40B4-BE49-F238E27FC236}">
                <a16:creationId xmlns:a16="http://schemas.microsoft.com/office/drawing/2014/main" id="{8CFEDCB6-B266-0410-DE27-395F1C1BD067}"/>
              </a:ext>
            </a:extLst>
          </p:cNvPr>
          <p:cNvPicPr>
            <a:picLocks noChangeAspect="1"/>
          </p:cNvPicPr>
          <p:nvPr/>
        </p:nvPicPr>
        <p:blipFill>
          <a:blip r:embed="rId2"/>
          <a:stretch>
            <a:fillRect/>
          </a:stretch>
        </p:blipFill>
        <p:spPr>
          <a:xfrm>
            <a:off x="7092280" y="0"/>
            <a:ext cx="2051720" cy="3296271"/>
          </a:xfrm>
          <a:prstGeom prst="rect">
            <a:avLst/>
          </a:prstGeom>
          <a:solidFill>
            <a:schemeClr val="bg1"/>
          </a:solidFill>
        </p:spPr>
      </p:pic>
      <p:sp>
        <p:nvSpPr>
          <p:cNvPr id="8" name="Foliennummernplatzhalter">
            <a:extLst>
              <a:ext uri="{FF2B5EF4-FFF2-40B4-BE49-F238E27FC236}">
                <a16:creationId xmlns:a16="http://schemas.microsoft.com/office/drawing/2014/main" id="{71FF067C-94F6-675F-69F7-3693F8D7AE3B}"/>
              </a:ext>
            </a:extLst>
          </p:cNvPr>
          <p:cNvSpPr>
            <a:spLocks noGrp="1"/>
          </p:cNvSpPr>
          <p:nvPr>
            <p:ph type="sldNum" sz="quarter" idx="12"/>
          </p:nvPr>
        </p:nvSpPr>
        <p:spPr>
          <a:xfrm>
            <a:off x="8117160" y="4616957"/>
            <a:ext cx="702990" cy="274637"/>
          </a:xfrm>
        </p:spPr>
        <p:txBody>
          <a:bodyPr/>
          <a:lstStyle/>
          <a:p>
            <a:fld id="{309D5144-004E-1E45-907B-65C86CA25C3F}" type="slidenum">
              <a:rPr lang="de-DE" smtClean="0"/>
              <a:t>69</a:t>
            </a:fld>
            <a:endParaRPr lang="de-DE"/>
          </a:p>
        </p:txBody>
      </p:sp>
    </p:spTree>
    <p:extLst>
      <p:ext uri="{BB962C8B-B14F-4D97-AF65-F5344CB8AC3E}">
        <p14:creationId xmlns:p14="http://schemas.microsoft.com/office/powerpoint/2010/main" val="355300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33B95EC0-F695-04B6-6569-6C07E52A56F5}"/>
              </a:ext>
            </a:extLst>
          </p:cNvPr>
          <p:cNvSpPr>
            <a:spLocks noGrp="1"/>
          </p:cNvSpPr>
          <p:nvPr>
            <p:ph type="sldNum" sz="quarter" idx="12"/>
          </p:nvPr>
        </p:nvSpPr>
        <p:spPr/>
        <p:txBody>
          <a:bodyPr/>
          <a:lstStyle/>
          <a:p>
            <a:fld id="{3449650F-E03B-624E-B2AD-4F9591B58B11}" type="slidenum">
              <a:rPr lang="de-DE" smtClean="0"/>
              <a:pPr/>
              <a:t>7</a:t>
            </a:fld>
            <a:endParaRPr lang="de-DE"/>
          </a:p>
        </p:txBody>
      </p:sp>
      <p:sp>
        <p:nvSpPr>
          <p:cNvPr id="4" name="Titel 3">
            <a:extLst>
              <a:ext uri="{FF2B5EF4-FFF2-40B4-BE49-F238E27FC236}">
                <a16:creationId xmlns:a16="http://schemas.microsoft.com/office/drawing/2014/main" id="{33842CE5-7CCC-D947-6372-30E436BA96AA}"/>
              </a:ext>
            </a:extLst>
          </p:cNvPr>
          <p:cNvSpPr>
            <a:spLocks noGrp="1"/>
          </p:cNvSpPr>
          <p:nvPr>
            <p:ph type="title"/>
          </p:nvPr>
        </p:nvSpPr>
        <p:spPr/>
        <p:txBody>
          <a:bodyPr/>
          <a:lstStyle/>
          <a:p>
            <a:r>
              <a:rPr lang="de-DE" dirty="0"/>
              <a:t>Use Case 1</a:t>
            </a:r>
          </a:p>
        </p:txBody>
      </p:sp>
      <p:graphicFrame>
        <p:nvGraphicFramePr>
          <p:cNvPr id="2" name="Table 1">
            <a:extLst>
              <a:ext uri="{FF2B5EF4-FFF2-40B4-BE49-F238E27FC236}">
                <a16:creationId xmlns:a16="http://schemas.microsoft.com/office/drawing/2014/main" id="{30103F8D-91E2-F8ED-992B-CC5136971610}"/>
              </a:ext>
            </a:extLst>
          </p:cNvPr>
          <p:cNvGraphicFramePr>
            <a:graphicFrameLocks noGrp="1"/>
          </p:cNvGraphicFramePr>
          <p:nvPr/>
        </p:nvGraphicFramePr>
        <p:xfrm>
          <a:off x="2300420" y="1131888"/>
          <a:ext cx="4543160" cy="2933700"/>
        </p:xfrm>
        <a:graphic>
          <a:graphicData uri="http://schemas.openxmlformats.org/drawingml/2006/table">
            <a:tbl>
              <a:tblPr firstRow="1" bandRow="1" bandCol="1">
                <a:tableStyleId>{F2DE63D5-997A-4646-A377-4702673A728D}</a:tableStyleId>
              </a:tblPr>
              <a:tblGrid>
                <a:gridCol w="2271580">
                  <a:extLst>
                    <a:ext uri="{9D8B030D-6E8A-4147-A177-3AD203B41FA5}">
                      <a16:colId xmlns:a16="http://schemas.microsoft.com/office/drawing/2014/main" val="919757867"/>
                    </a:ext>
                  </a:extLst>
                </a:gridCol>
                <a:gridCol w="2271580">
                  <a:extLst>
                    <a:ext uri="{9D8B030D-6E8A-4147-A177-3AD203B41FA5}">
                      <a16:colId xmlns:a16="http://schemas.microsoft.com/office/drawing/2014/main" val="1048945084"/>
                    </a:ext>
                  </a:extLst>
                </a:gridCol>
              </a:tblGrid>
              <a:tr h="97790">
                <a:tc>
                  <a:txBody>
                    <a:bodyPr/>
                    <a:lstStyle/>
                    <a:p>
                      <a:pPr marL="0" marR="0">
                        <a:spcBef>
                          <a:spcPts val="180"/>
                        </a:spcBef>
                        <a:spcAft>
                          <a:spcPts val="180"/>
                        </a:spcAft>
                      </a:pPr>
                      <a:r>
                        <a:rPr lang="en-US" sz="600">
                          <a:effectLst/>
                        </a:rPr>
                        <a:t>Use Case ID and Name</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nchor="b"/>
                </a:tc>
                <a:tc>
                  <a:txBody>
                    <a:bodyPr/>
                    <a:lstStyle/>
                    <a:p>
                      <a:pPr marL="0" marR="0">
                        <a:spcBef>
                          <a:spcPts val="180"/>
                        </a:spcBef>
                        <a:spcAft>
                          <a:spcPts val="180"/>
                        </a:spcAft>
                      </a:pPr>
                      <a:r>
                        <a:rPr lang="en-US" sz="600">
                          <a:effectLst/>
                        </a:rPr>
                        <a:t>UC001 - Record and Charge Heating Fees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nchor="b"/>
                </a:tc>
                <a:extLst>
                  <a:ext uri="{0D108BD9-81ED-4DB2-BD59-A6C34878D82A}">
                    <a16:rowId xmlns:a16="http://schemas.microsoft.com/office/drawing/2014/main" val="4062684130"/>
                  </a:ext>
                </a:extLst>
              </a:tr>
              <a:tr h="97790">
                <a:tc>
                  <a:txBody>
                    <a:bodyPr/>
                    <a:lstStyle/>
                    <a:p>
                      <a:pPr marL="0" marR="0">
                        <a:spcBef>
                          <a:spcPts val="0"/>
                        </a:spcBef>
                        <a:spcAft>
                          <a:spcPts val="1000"/>
                        </a:spcAft>
                      </a:pPr>
                      <a:r>
                        <a:rPr lang="en-US" sz="600">
                          <a:effectLst/>
                        </a:rPr>
                        <a:t>Actors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tc>
                  <a:txBody>
                    <a:bodyPr/>
                    <a:lstStyle/>
                    <a:p>
                      <a:pPr marL="0" marR="0">
                        <a:spcBef>
                          <a:spcPts val="0"/>
                        </a:spcBef>
                        <a:spcAft>
                          <a:spcPts val="1000"/>
                        </a:spcAft>
                      </a:pPr>
                      <a:r>
                        <a:rPr lang="en-US" sz="600">
                          <a:effectLst/>
                        </a:rPr>
                        <a:t>Tenant, Property Manager</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extLst>
                  <a:ext uri="{0D108BD9-81ED-4DB2-BD59-A6C34878D82A}">
                    <a16:rowId xmlns:a16="http://schemas.microsoft.com/office/drawing/2014/main" val="998290905"/>
                  </a:ext>
                </a:extLst>
              </a:tr>
              <a:tr h="391160">
                <a:tc>
                  <a:txBody>
                    <a:bodyPr/>
                    <a:lstStyle/>
                    <a:p>
                      <a:pPr marL="0" marR="0">
                        <a:spcBef>
                          <a:spcPts val="0"/>
                        </a:spcBef>
                        <a:spcAft>
                          <a:spcPts val="1000"/>
                        </a:spcAft>
                      </a:pPr>
                      <a:r>
                        <a:rPr lang="en-US" sz="600">
                          <a:effectLst/>
                        </a:rPr>
                        <a:t>Description</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tc>
                  <a:txBody>
                    <a:bodyPr/>
                    <a:lstStyle/>
                    <a:p>
                      <a:pPr marL="0" marR="0">
                        <a:spcBef>
                          <a:spcPts val="0"/>
                        </a:spcBef>
                        <a:spcAft>
                          <a:spcPts val="1000"/>
                        </a:spcAft>
                      </a:pPr>
                      <a:r>
                        <a:rPr lang="en-US" sz="600">
                          <a:effectLst/>
                        </a:rPr>
                        <a:t>This use case involves recording and charging heating fees for rented houses. The system tracks the usage of heating resources in a house and calculates the corresponding fees for the tenant.</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extLst>
                  <a:ext uri="{0D108BD9-81ED-4DB2-BD59-A6C34878D82A}">
                    <a16:rowId xmlns:a16="http://schemas.microsoft.com/office/drawing/2014/main" val="1799901377"/>
                  </a:ext>
                </a:extLst>
              </a:tr>
              <a:tr h="195580">
                <a:tc>
                  <a:txBody>
                    <a:bodyPr/>
                    <a:lstStyle/>
                    <a:p>
                      <a:pPr marL="0" marR="0">
                        <a:spcBef>
                          <a:spcPts val="0"/>
                        </a:spcBef>
                        <a:spcAft>
                          <a:spcPts val="1000"/>
                        </a:spcAft>
                      </a:pPr>
                      <a:r>
                        <a:rPr lang="en-US" sz="600">
                          <a:effectLst/>
                        </a:rPr>
                        <a:t>Preconditions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tc>
                  <a:txBody>
                    <a:bodyPr/>
                    <a:lstStyle/>
                    <a:p>
                      <a:pPr marL="0" marR="0">
                        <a:spcBef>
                          <a:spcPts val="0"/>
                        </a:spcBef>
                        <a:spcAft>
                          <a:spcPts val="1000"/>
                        </a:spcAft>
                      </a:pPr>
                      <a:r>
                        <a:rPr lang="en-US" sz="600">
                          <a:effectLst/>
                        </a:rPr>
                        <a:t>1. Tenant has an active rental agreement. 2. The heating system is installed and operational.</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extLst>
                  <a:ext uri="{0D108BD9-81ED-4DB2-BD59-A6C34878D82A}">
                    <a16:rowId xmlns:a16="http://schemas.microsoft.com/office/drawing/2014/main" val="3394214039"/>
                  </a:ext>
                </a:extLst>
              </a:tr>
              <a:tr h="195580">
                <a:tc>
                  <a:txBody>
                    <a:bodyPr/>
                    <a:lstStyle/>
                    <a:p>
                      <a:pPr marL="0" marR="0">
                        <a:spcBef>
                          <a:spcPts val="0"/>
                        </a:spcBef>
                        <a:spcAft>
                          <a:spcPts val="1000"/>
                        </a:spcAft>
                      </a:pPr>
                      <a:r>
                        <a:rPr lang="en-US" sz="600">
                          <a:effectLst/>
                        </a:rPr>
                        <a:t>Postconditions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tc>
                  <a:txBody>
                    <a:bodyPr/>
                    <a:lstStyle/>
                    <a:p>
                      <a:pPr marL="0" marR="0">
                        <a:spcBef>
                          <a:spcPts val="0"/>
                        </a:spcBef>
                        <a:spcAft>
                          <a:spcPts val="1000"/>
                        </a:spcAft>
                      </a:pPr>
                      <a:r>
                        <a:rPr lang="en-US" sz="600">
                          <a:effectLst/>
                        </a:rPr>
                        <a:t>1. Heating fees are recorded for the specified period. 2. Tenant receives a bill for the heating charges.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extLst>
                  <a:ext uri="{0D108BD9-81ED-4DB2-BD59-A6C34878D82A}">
                    <a16:rowId xmlns:a16="http://schemas.microsoft.com/office/drawing/2014/main" val="2800474507"/>
                  </a:ext>
                </a:extLst>
              </a:tr>
              <a:tr h="97790">
                <a:tc>
                  <a:txBody>
                    <a:bodyPr/>
                    <a:lstStyle/>
                    <a:p>
                      <a:pPr marL="0" marR="0">
                        <a:spcBef>
                          <a:spcPts val="0"/>
                        </a:spcBef>
                        <a:spcAft>
                          <a:spcPts val="1000"/>
                        </a:spcAft>
                      </a:pPr>
                      <a:r>
                        <a:rPr lang="en-US" sz="600">
                          <a:effectLst/>
                        </a:rPr>
                        <a:t>Invariants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tc>
                  <a:txBody>
                    <a:bodyPr/>
                    <a:lstStyle/>
                    <a:p>
                      <a:pPr marL="0" marR="0">
                        <a:spcBef>
                          <a:spcPts val="0"/>
                        </a:spcBef>
                        <a:spcAft>
                          <a:spcPts val="1000"/>
                        </a:spcAft>
                      </a:pPr>
                      <a:r>
                        <a:rPr lang="en-US" sz="600">
                          <a:effectLst/>
                        </a:rPr>
                        <a:t>None</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extLst>
                  <a:ext uri="{0D108BD9-81ED-4DB2-BD59-A6C34878D82A}">
                    <a16:rowId xmlns:a16="http://schemas.microsoft.com/office/drawing/2014/main" val="170208178"/>
                  </a:ext>
                </a:extLst>
              </a:tr>
              <a:tr h="391160">
                <a:tc>
                  <a:txBody>
                    <a:bodyPr/>
                    <a:lstStyle/>
                    <a:p>
                      <a:pPr marL="0" marR="0">
                        <a:spcBef>
                          <a:spcPts val="0"/>
                        </a:spcBef>
                        <a:spcAft>
                          <a:spcPts val="1000"/>
                        </a:spcAft>
                      </a:pPr>
                      <a:r>
                        <a:rPr lang="en-US" sz="600">
                          <a:effectLst/>
                        </a:rPr>
                        <a:t>Basic Workflow</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tc>
                  <a:txBody>
                    <a:bodyPr/>
                    <a:lstStyle/>
                    <a:p>
                      <a:pPr marL="0" marR="0">
                        <a:spcBef>
                          <a:spcPts val="0"/>
                        </a:spcBef>
                        <a:spcAft>
                          <a:spcPts val="1000"/>
                        </a:spcAft>
                      </a:pPr>
                      <a:r>
                        <a:rPr lang="en-US" sz="600">
                          <a:effectLst/>
                        </a:rPr>
                        <a:t>1. Tenant adjusts the heating preferences. 2. System records heating resource consumption. 3. System calculates heating fees based on usage. 4. Tenant receives a bill for the heating charges.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extLst>
                  <a:ext uri="{0D108BD9-81ED-4DB2-BD59-A6C34878D82A}">
                    <a16:rowId xmlns:a16="http://schemas.microsoft.com/office/drawing/2014/main" val="3183609221"/>
                  </a:ext>
                </a:extLst>
              </a:tr>
              <a:tr h="391160">
                <a:tc>
                  <a:txBody>
                    <a:bodyPr/>
                    <a:lstStyle/>
                    <a:p>
                      <a:pPr marL="0" marR="0">
                        <a:spcBef>
                          <a:spcPts val="0"/>
                        </a:spcBef>
                        <a:spcAft>
                          <a:spcPts val="1000"/>
                        </a:spcAft>
                      </a:pPr>
                      <a:r>
                        <a:rPr lang="en-US" sz="600">
                          <a:effectLst/>
                        </a:rPr>
                        <a:t>Alternative Workflow</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tc>
                  <a:txBody>
                    <a:bodyPr/>
                    <a:lstStyle/>
                    <a:p>
                      <a:pPr marL="0" marR="0">
                        <a:spcBef>
                          <a:spcPts val="0"/>
                        </a:spcBef>
                        <a:spcAft>
                          <a:spcPts val="1000"/>
                        </a:spcAft>
                      </a:pPr>
                      <a:r>
                        <a:rPr lang="en-US" sz="600">
                          <a:effectLst/>
                        </a:rPr>
                        <a:t>- If the heating system malfunctions, notify property manager and suspend fee calculation until the issue is resolved. - If tenant disputes the heating charges, initiate a review process and adjust fees if necessary.</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extLst>
                  <a:ext uri="{0D108BD9-81ED-4DB2-BD59-A6C34878D82A}">
                    <a16:rowId xmlns:a16="http://schemas.microsoft.com/office/drawing/2014/main" val="258009754"/>
                  </a:ext>
                </a:extLst>
              </a:tr>
              <a:tr h="195580">
                <a:tc>
                  <a:txBody>
                    <a:bodyPr/>
                    <a:lstStyle/>
                    <a:p>
                      <a:pPr marL="0" marR="0">
                        <a:spcBef>
                          <a:spcPts val="0"/>
                        </a:spcBef>
                        <a:spcAft>
                          <a:spcPts val="1000"/>
                        </a:spcAft>
                      </a:pPr>
                      <a:r>
                        <a:rPr lang="en-US" sz="600">
                          <a:effectLst/>
                        </a:rPr>
                        <a:t>Risks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tc>
                  <a:txBody>
                    <a:bodyPr/>
                    <a:lstStyle/>
                    <a:p>
                      <a:pPr marL="0" marR="0">
                        <a:spcBef>
                          <a:spcPts val="0"/>
                        </a:spcBef>
                        <a:spcAft>
                          <a:spcPts val="1000"/>
                        </a:spcAft>
                      </a:pPr>
                      <a:r>
                        <a:rPr lang="en-US" sz="600">
                          <a:effectLst/>
                        </a:rPr>
                        <a:t>1. Malfunction of heating system. 2. Disputes between tenant and property manager regarding fee calculation.</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extLst>
                  <a:ext uri="{0D108BD9-81ED-4DB2-BD59-A6C34878D82A}">
                    <a16:rowId xmlns:a16="http://schemas.microsoft.com/office/drawing/2014/main" val="1605479296"/>
                  </a:ext>
                </a:extLst>
              </a:tr>
              <a:tr h="195580">
                <a:tc>
                  <a:txBody>
                    <a:bodyPr/>
                    <a:lstStyle/>
                    <a:p>
                      <a:pPr marL="0" marR="0">
                        <a:spcBef>
                          <a:spcPts val="0"/>
                        </a:spcBef>
                        <a:spcAft>
                          <a:spcPts val="1000"/>
                        </a:spcAft>
                      </a:pPr>
                      <a:r>
                        <a:rPr lang="en-US" sz="600">
                          <a:effectLst/>
                        </a:rPr>
                        <a:t>Quality Goals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tc>
                  <a:txBody>
                    <a:bodyPr/>
                    <a:lstStyle/>
                    <a:p>
                      <a:pPr marL="0" marR="0">
                        <a:spcBef>
                          <a:spcPts val="0"/>
                        </a:spcBef>
                        <a:spcAft>
                          <a:spcPts val="1000"/>
                        </a:spcAft>
                      </a:pPr>
                      <a:r>
                        <a:rPr lang="en-US" sz="600">
                          <a:effectLst/>
                        </a:rPr>
                        <a:t>1. Accuracy in calculating heating fees. 2. Timely generation and delivery of heating fee bills.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extLst>
                  <a:ext uri="{0D108BD9-81ED-4DB2-BD59-A6C34878D82A}">
                    <a16:rowId xmlns:a16="http://schemas.microsoft.com/office/drawing/2014/main" val="535727592"/>
                  </a:ext>
                </a:extLst>
              </a:tr>
              <a:tr h="391160">
                <a:tc>
                  <a:txBody>
                    <a:bodyPr/>
                    <a:lstStyle/>
                    <a:p>
                      <a:pPr marL="0" marR="0">
                        <a:spcBef>
                          <a:spcPts val="0"/>
                        </a:spcBef>
                        <a:spcAft>
                          <a:spcPts val="1000"/>
                        </a:spcAft>
                      </a:pPr>
                      <a:r>
                        <a:rPr lang="en-US" sz="600">
                          <a:effectLst/>
                        </a:rPr>
                        <a:t>Special Requirements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tc>
                  <a:txBody>
                    <a:bodyPr/>
                    <a:lstStyle/>
                    <a:p>
                      <a:pPr marL="0" marR="0">
                        <a:spcBef>
                          <a:spcPts val="0"/>
                        </a:spcBef>
                        <a:spcAft>
                          <a:spcPts val="1000"/>
                        </a:spcAft>
                      </a:pPr>
                      <a:r>
                        <a:rPr lang="en-US" sz="600">
                          <a:effectLst/>
                        </a:rPr>
                        <a:t>1. The system should support multiple methods of heating (e.g., central heating, electric heating) for accurate fee calculation. 2. Heating fee bills should be clear and itemized for easy understanding by the tenant.</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extLst>
                  <a:ext uri="{0D108BD9-81ED-4DB2-BD59-A6C34878D82A}">
                    <a16:rowId xmlns:a16="http://schemas.microsoft.com/office/drawing/2014/main" val="1454514195"/>
                  </a:ext>
                </a:extLst>
              </a:tr>
              <a:tr h="293370">
                <a:tc>
                  <a:txBody>
                    <a:bodyPr/>
                    <a:lstStyle/>
                    <a:p>
                      <a:pPr marL="0" marR="0">
                        <a:spcBef>
                          <a:spcPts val="0"/>
                        </a:spcBef>
                        <a:spcAft>
                          <a:spcPts val="1000"/>
                        </a:spcAft>
                      </a:pPr>
                      <a:r>
                        <a:rPr lang="en-US" sz="600">
                          <a:effectLst/>
                        </a:rPr>
                        <a:t>Assumptions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tc>
                  <a:txBody>
                    <a:bodyPr/>
                    <a:lstStyle/>
                    <a:p>
                      <a:pPr marL="0" marR="0">
                        <a:spcBef>
                          <a:spcPts val="0"/>
                        </a:spcBef>
                        <a:spcAft>
                          <a:spcPts val="1000"/>
                        </a:spcAft>
                      </a:pPr>
                      <a:r>
                        <a:rPr lang="en-US" sz="600" dirty="0">
                          <a:effectLst/>
                        </a:rPr>
                        <a:t>1. Tenants are responsible for their heating charges as per the rental agreement. 2. The heating system is equipped with meters or sensors to measure consumption accurately.</a:t>
                      </a:r>
                      <a:endParaRPr lang="en-US" sz="600" dirty="0">
                        <a:effectLst/>
                        <a:latin typeface="Cambria" panose="02040503050406030204" pitchFamily="18" charset="0"/>
                        <a:ea typeface="Cambria" panose="02040503050406030204" pitchFamily="18" charset="0"/>
                        <a:cs typeface="Times New Roman" panose="02020603050405020304" pitchFamily="18" charset="0"/>
                      </a:endParaRPr>
                    </a:p>
                  </a:txBody>
                  <a:tcPr marL="36671" marR="36671" marT="0" marB="0"/>
                </a:tc>
                <a:extLst>
                  <a:ext uri="{0D108BD9-81ED-4DB2-BD59-A6C34878D82A}">
                    <a16:rowId xmlns:a16="http://schemas.microsoft.com/office/drawing/2014/main" val="973062893"/>
                  </a:ext>
                </a:extLst>
              </a:tr>
            </a:tbl>
          </a:graphicData>
        </a:graphic>
      </p:graphicFrame>
    </p:spTree>
    <p:extLst>
      <p:ext uri="{BB962C8B-B14F-4D97-AF65-F5344CB8AC3E}">
        <p14:creationId xmlns:p14="http://schemas.microsoft.com/office/powerpoint/2010/main" val="3456831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8B1B29A0-9DBA-9669-73AC-C206AA59A49F}"/>
              </a:ext>
            </a:extLst>
          </p:cNvPr>
          <p:cNvSpPr>
            <a:spLocks noGrp="1"/>
          </p:cNvSpPr>
          <p:nvPr>
            <p:ph type="title"/>
          </p:nvPr>
        </p:nvSpPr>
        <p:spPr/>
        <p:txBody>
          <a:bodyPr/>
          <a:lstStyle/>
          <a:p>
            <a:r>
              <a:rPr lang="de-DE"/>
              <a:t>Kontakt</a:t>
            </a:r>
          </a:p>
        </p:txBody>
      </p:sp>
      <p:sp>
        <p:nvSpPr>
          <p:cNvPr id="3" name="Inhaltsplatzhalter">
            <a:extLst>
              <a:ext uri="{FF2B5EF4-FFF2-40B4-BE49-F238E27FC236}">
                <a16:creationId xmlns:a16="http://schemas.microsoft.com/office/drawing/2014/main" id="{391097B4-1F31-90F5-A5CF-3E82987DB8DB}"/>
              </a:ext>
            </a:extLst>
          </p:cNvPr>
          <p:cNvSpPr>
            <a:spLocks noGrp="1"/>
          </p:cNvSpPr>
          <p:nvPr>
            <p:ph idx="4294967295"/>
          </p:nvPr>
        </p:nvSpPr>
        <p:spPr>
          <a:xfrm>
            <a:off x="3492500" y="1131888"/>
            <a:ext cx="5327650" cy="2933345"/>
          </a:xfrm>
        </p:spPr>
        <p:txBody>
          <a:bodyPr anchor="t" anchorCtr="0">
            <a:normAutofit/>
          </a:bodyPr>
          <a:lstStyle/>
          <a:p>
            <a:pPr marL="0" indent="0">
              <a:lnSpc>
                <a:spcPct val="110000"/>
              </a:lnSpc>
              <a:buNone/>
            </a:pPr>
            <a:r>
              <a:rPr lang="de-DE" sz="1600" b="1"/>
              <a:t>Vorname Nachname</a:t>
            </a:r>
            <a:br>
              <a:rPr lang="de-DE" sz="1600"/>
            </a:br>
            <a:r>
              <a:rPr lang="de-DE" sz="1600"/>
              <a:t>Funktionsbezeichnung</a:t>
            </a:r>
          </a:p>
          <a:p>
            <a:pPr marL="0" indent="0">
              <a:lnSpc>
                <a:spcPct val="110000"/>
              </a:lnSpc>
              <a:buNone/>
            </a:pPr>
            <a:r>
              <a:rPr lang="de-DE" sz="1600"/>
              <a:t>Universität Hamburg</a:t>
            </a:r>
            <a:br>
              <a:rPr lang="de-DE" sz="1600"/>
            </a:br>
            <a:r>
              <a:rPr lang="de-DE" sz="1600"/>
              <a:t>Einrichtung 1. Ebene</a:t>
            </a:r>
            <a:br>
              <a:rPr lang="de-DE" sz="1600"/>
            </a:br>
            <a:r>
              <a:rPr lang="de-DE" sz="1600"/>
              <a:t>Einrichtung 2. Ebene</a:t>
            </a:r>
            <a:br>
              <a:rPr lang="de-DE" sz="1600"/>
            </a:br>
            <a:r>
              <a:rPr lang="de-DE" sz="1600"/>
              <a:t>Straße Hausnummer</a:t>
            </a:r>
            <a:br>
              <a:rPr lang="de-DE" sz="1600"/>
            </a:br>
            <a:r>
              <a:rPr lang="de-DE" sz="1600"/>
              <a:t>PLZ Hamburg</a:t>
            </a:r>
            <a:endParaRPr lang="de-DE"/>
          </a:p>
          <a:p>
            <a:pPr marL="0" indent="0">
              <a:lnSpc>
                <a:spcPct val="110000"/>
              </a:lnSpc>
              <a:buNone/>
            </a:pPr>
            <a:r>
              <a:rPr lang="de-DE" sz="1600"/>
              <a:t>+49 40 42838-XXXX</a:t>
            </a:r>
            <a:br>
              <a:rPr lang="de-DE" sz="1600"/>
            </a:br>
            <a:r>
              <a:rPr lang="de-DE" sz="1600" u="sng" err="1"/>
              <a:t>vorname.nachname@uni-hamburg.de</a:t>
            </a:r>
            <a:endParaRPr lang="de-DE"/>
          </a:p>
        </p:txBody>
      </p:sp>
      <p:pic>
        <p:nvPicPr>
          <p:cNvPr id="25" name="Icon" descr="Illustration zweier sich überlappender Sprechblasen">
            <a:extLst>
              <a:ext uri="{FF2B5EF4-FFF2-40B4-BE49-F238E27FC236}">
                <a16:creationId xmlns:a16="http://schemas.microsoft.com/office/drawing/2014/main" id="{A5C087E1-C06C-0B5D-D8FE-008543CB970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6236" t="19639" r="28197" b="16533"/>
          <a:stretch/>
        </p:blipFill>
        <p:spPr>
          <a:xfrm>
            <a:off x="107504" y="1203598"/>
            <a:ext cx="2300038" cy="1812259"/>
          </a:xfrm>
          <a:prstGeom prst="rect">
            <a:avLst/>
          </a:prstGeom>
        </p:spPr>
      </p:pic>
      <p:sp>
        <p:nvSpPr>
          <p:cNvPr id="7" name="Foliennummernplatzhalter">
            <a:extLst>
              <a:ext uri="{FF2B5EF4-FFF2-40B4-BE49-F238E27FC236}">
                <a16:creationId xmlns:a16="http://schemas.microsoft.com/office/drawing/2014/main" id="{350E63C7-F181-A3D4-3604-E924655C0FF9}"/>
              </a:ext>
            </a:extLst>
          </p:cNvPr>
          <p:cNvSpPr>
            <a:spLocks noGrp="1"/>
          </p:cNvSpPr>
          <p:nvPr>
            <p:ph type="sldNum" sz="quarter" idx="12"/>
          </p:nvPr>
        </p:nvSpPr>
        <p:spPr/>
        <p:txBody>
          <a:bodyPr/>
          <a:lstStyle/>
          <a:p>
            <a:fld id="{309D5144-004E-1E45-907B-65C86CA25C3F}" type="slidenum">
              <a:rPr lang="de-DE" smtClean="0"/>
              <a:t>70</a:t>
            </a:fld>
            <a:endParaRPr lang="de-DE"/>
          </a:p>
        </p:txBody>
      </p:sp>
    </p:spTree>
    <p:extLst>
      <p:ext uri="{BB962C8B-B14F-4D97-AF65-F5344CB8AC3E}">
        <p14:creationId xmlns:p14="http://schemas.microsoft.com/office/powerpoint/2010/main" val="3707567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0170-2A92-E5F3-E67F-9126EC978E21}"/>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FE98E9D6-8BCC-FBA5-6BD0-70E3962EA2DB}"/>
              </a:ext>
            </a:extLst>
          </p:cNvPr>
          <p:cNvSpPr>
            <a:spLocks noGrp="1"/>
          </p:cNvSpPr>
          <p:nvPr>
            <p:ph type="sldNum" sz="quarter" idx="12"/>
          </p:nvPr>
        </p:nvSpPr>
        <p:spPr/>
        <p:txBody>
          <a:bodyPr/>
          <a:lstStyle/>
          <a:p>
            <a:fld id="{3449650F-E03B-624E-B2AD-4F9591B58B11}" type="slidenum">
              <a:rPr lang="de-DE" smtClean="0"/>
              <a:pPr/>
              <a:t>8</a:t>
            </a:fld>
            <a:endParaRPr lang="de-DE"/>
          </a:p>
        </p:txBody>
      </p:sp>
      <p:sp>
        <p:nvSpPr>
          <p:cNvPr id="4" name="Titel 3">
            <a:extLst>
              <a:ext uri="{FF2B5EF4-FFF2-40B4-BE49-F238E27FC236}">
                <a16:creationId xmlns:a16="http://schemas.microsoft.com/office/drawing/2014/main" id="{BE5D0997-AFC9-ADFB-5A23-7DC2DB1FE3F7}"/>
              </a:ext>
            </a:extLst>
          </p:cNvPr>
          <p:cNvSpPr>
            <a:spLocks noGrp="1"/>
          </p:cNvSpPr>
          <p:nvPr>
            <p:ph type="title"/>
          </p:nvPr>
        </p:nvSpPr>
        <p:spPr/>
        <p:txBody>
          <a:bodyPr/>
          <a:lstStyle/>
          <a:p>
            <a:r>
              <a:rPr lang="de-DE" dirty="0"/>
              <a:t>Use Case 2</a:t>
            </a:r>
          </a:p>
        </p:txBody>
      </p:sp>
      <p:graphicFrame>
        <p:nvGraphicFramePr>
          <p:cNvPr id="5" name="Table 4">
            <a:extLst>
              <a:ext uri="{FF2B5EF4-FFF2-40B4-BE49-F238E27FC236}">
                <a16:creationId xmlns:a16="http://schemas.microsoft.com/office/drawing/2014/main" id="{9C6F28B3-A9D4-F755-8168-2384D369B933}"/>
              </a:ext>
            </a:extLst>
          </p:cNvPr>
          <p:cNvGraphicFramePr>
            <a:graphicFrameLocks noGrp="1"/>
          </p:cNvGraphicFramePr>
          <p:nvPr/>
        </p:nvGraphicFramePr>
        <p:xfrm>
          <a:off x="2442394" y="1131889"/>
          <a:ext cx="4259212" cy="3115625"/>
        </p:xfrm>
        <a:graphic>
          <a:graphicData uri="http://schemas.openxmlformats.org/drawingml/2006/table">
            <a:tbl>
              <a:tblPr firstRow="1" bandRow="1" bandCol="1">
                <a:tableStyleId>{F2DE63D5-997A-4646-A377-4702673A728D}</a:tableStyleId>
              </a:tblPr>
              <a:tblGrid>
                <a:gridCol w="2129606">
                  <a:extLst>
                    <a:ext uri="{9D8B030D-6E8A-4147-A177-3AD203B41FA5}">
                      <a16:colId xmlns:a16="http://schemas.microsoft.com/office/drawing/2014/main" val="1998608809"/>
                    </a:ext>
                  </a:extLst>
                </a:gridCol>
                <a:gridCol w="2129606">
                  <a:extLst>
                    <a:ext uri="{9D8B030D-6E8A-4147-A177-3AD203B41FA5}">
                      <a16:colId xmlns:a16="http://schemas.microsoft.com/office/drawing/2014/main" val="3286145070"/>
                    </a:ext>
                  </a:extLst>
                </a:gridCol>
              </a:tblGrid>
              <a:tr h="91678">
                <a:tc>
                  <a:txBody>
                    <a:bodyPr/>
                    <a:lstStyle/>
                    <a:p>
                      <a:pPr marL="0" marR="0">
                        <a:spcBef>
                          <a:spcPts val="180"/>
                        </a:spcBef>
                        <a:spcAft>
                          <a:spcPts val="180"/>
                        </a:spcAft>
                      </a:pPr>
                      <a:r>
                        <a:rPr lang="en-US" sz="600">
                          <a:effectLst/>
                        </a:rPr>
                        <a:t>Use Case ID and Name</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nchor="b"/>
                </a:tc>
                <a:tc>
                  <a:txBody>
                    <a:bodyPr/>
                    <a:lstStyle/>
                    <a:p>
                      <a:pPr marL="0" marR="0">
                        <a:spcBef>
                          <a:spcPts val="180"/>
                        </a:spcBef>
                        <a:spcAft>
                          <a:spcPts val="180"/>
                        </a:spcAft>
                      </a:pPr>
                      <a:r>
                        <a:rPr lang="en-US" sz="600">
                          <a:effectLst/>
                        </a:rPr>
                        <a:t>UC002 - Register New Tenant</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nchor="b"/>
                </a:tc>
                <a:extLst>
                  <a:ext uri="{0D108BD9-81ED-4DB2-BD59-A6C34878D82A}">
                    <a16:rowId xmlns:a16="http://schemas.microsoft.com/office/drawing/2014/main" val="4134756639"/>
                  </a:ext>
                </a:extLst>
              </a:tr>
              <a:tr h="91678">
                <a:tc>
                  <a:txBody>
                    <a:bodyPr/>
                    <a:lstStyle/>
                    <a:p>
                      <a:pPr marL="0" marR="0">
                        <a:spcBef>
                          <a:spcPts val="0"/>
                        </a:spcBef>
                        <a:spcAft>
                          <a:spcPts val="1000"/>
                        </a:spcAft>
                      </a:pPr>
                      <a:r>
                        <a:rPr lang="en-US" sz="600">
                          <a:effectLst/>
                        </a:rPr>
                        <a:t>Actors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tc>
                  <a:txBody>
                    <a:bodyPr/>
                    <a:lstStyle/>
                    <a:p>
                      <a:pPr marL="0" marR="0">
                        <a:spcBef>
                          <a:spcPts val="0"/>
                        </a:spcBef>
                        <a:spcAft>
                          <a:spcPts val="1000"/>
                        </a:spcAft>
                      </a:pPr>
                      <a:r>
                        <a:rPr lang="en-US" sz="600">
                          <a:effectLst/>
                        </a:rPr>
                        <a:t>Landlord, New Tenant</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extLst>
                  <a:ext uri="{0D108BD9-81ED-4DB2-BD59-A6C34878D82A}">
                    <a16:rowId xmlns:a16="http://schemas.microsoft.com/office/drawing/2014/main" val="766468747"/>
                  </a:ext>
                </a:extLst>
              </a:tr>
              <a:tr h="183356">
                <a:tc>
                  <a:txBody>
                    <a:bodyPr/>
                    <a:lstStyle/>
                    <a:p>
                      <a:pPr marL="0" marR="0">
                        <a:spcBef>
                          <a:spcPts val="0"/>
                        </a:spcBef>
                        <a:spcAft>
                          <a:spcPts val="1000"/>
                        </a:spcAft>
                      </a:pPr>
                      <a:r>
                        <a:rPr lang="en-US" sz="600">
                          <a:effectLst/>
                        </a:rPr>
                        <a:t>Description</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tc>
                  <a:txBody>
                    <a:bodyPr/>
                    <a:lstStyle/>
                    <a:p>
                      <a:pPr marL="0" marR="0">
                        <a:spcBef>
                          <a:spcPts val="0"/>
                        </a:spcBef>
                        <a:spcAft>
                          <a:spcPts val="1000"/>
                        </a:spcAft>
                      </a:pPr>
                      <a:r>
                        <a:rPr lang="en-US" sz="600">
                          <a:effectLst/>
                        </a:rPr>
                        <a:t>This use case involves the landlord registering a new tenant in the system when a property is rented out to a new occupant.</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extLst>
                  <a:ext uri="{0D108BD9-81ED-4DB2-BD59-A6C34878D82A}">
                    <a16:rowId xmlns:a16="http://schemas.microsoft.com/office/drawing/2014/main" val="4032165780"/>
                  </a:ext>
                </a:extLst>
              </a:tr>
              <a:tr h="183356">
                <a:tc>
                  <a:txBody>
                    <a:bodyPr/>
                    <a:lstStyle/>
                    <a:p>
                      <a:pPr marL="0" marR="0">
                        <a:spcBef>
                          <a:spcPts val="0"/>
                        </a:spcBef>
                        <a:spcAft>
                          <a:spcPts val="1000"/>
                        </a:spcAft>
                      </a:pPr>
                      <a:r>
                        <a:rPr lang="en-US" sz="600">
                          <a:effectLst/>
                        </a:rPr>
                        <a:t>Preconditions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tc>
                  <a:txBody>
                    <a:bodyPr/>
                    <a:lstStyle/>
                    <a:p>
                      <a:pPr marL="0" marR="0">
                        <a:spcBef>
                          <a:spcPts val="0"/>
                        </a:spcBef>
                        <a:spcAft>
                          <a:spcPts val="1000"/>
                        </a:spcAft>
                      </a:pPr>
                      <a:r>
                        <a:rPr lang="en-US" sz="600">
                          <a:effectLst/>
                        </a:rPr>
                        <a:t>1. The landlord is logged into the property management system. 2. The property is available for rent.</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extLst>
                  <a:ext uri="{0D108BD9-81ED-4DB2-BD59-A6C34878D82A}">
                    <a16:rowId xmlns:a16="http://schemas.microsoft.com/office/drawing/2014/main" val="2604567314"/>
                  </a:ext>
                </a:extLst>
              </a:tr>
              <a:tr h="183356">
                <a:tc>
                  <a:txBody>
                    <a:bodyPr/>
                    <a:lstStyle/>
                    <a:p>
                      <a:pPr marL="0" marR="0">
                        <a:spcBef>
                          <a:spcPts val="0"/>
                        </a:spcBef>
                        <a:spcAft>
                          <a:spcPts val="1000"/>
                        </a:spcAft>
                      </a:pPr>
                      <a:r>
                        <a:rPr lang="en-US" sz="600">
                          <a:effectLst/>
                        </a:rPr>
                        <a:t>Postconditions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tc>
                  <a:txBody>
                    <a:bodyPr/>
                    <a:lstStyle/>
                    <a:p>
                      <a:pPr marL="0" marR="0">
                        <a:spcBef>
                          <a:spcPts val="0"/>
                        </a:spcBef>
                        <a:spcAft>
                          <a:spcPts val="1000"/>
                        </a:spcAft>
                      </a:pPr>
                      <a:r>
                        <a:rPr lang="en-US" sz="600">
                          <a:effectLst/>
                        </a:rPr>
                        <a:t>1. The new tenant’s information is added to the system. 2. The rental agreement is generated and stored.</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extLst>
                  <a:ext uri="{0D108BD9-81ED-4DB2-BD59-A6C34878D82A}">
                    <a16:rowId xmlns:a16="http://schemas.microsoft.com/office/drawing/2014/main" val="3311581422"/>
                  </a:ext>
                </a:extLst>
              </a:tr>
              <a:tr h="91678">
                <a:tc>
                  <a:txBody>
                    <a:bodyPr/>
                    <a:lstStyle/>
                    <a:p>
                      <a:pPr marL="0" marR="0">
                        <a:spcBef>
                          <a:spcPts val="0"/>
                        </a:spcBef>
                        <a:spcAft>
                          <a:spcPts val="1000"/>
                        </a:spcAft>
                      </a:pPr>
                      <a:r>
                        <a:rPr lang="en-US" sz="600">
                          <a:effectLst/>
                        </a:rPr>
                        <a:t>Invariants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tc>
                  <a:txBody>
                    <a:bodyPr/>
                    <a:lstStyle/>
                    <a:p>
                      <a:pPr marL="0" marR="0">
                        <a:spcBef>
                          <a:spcPts val="0"/>
                        </a:spcBef>
                        <a:spcAft>
                          <a:spcPts val="1000"/>
                        </a:spcAft>
                      </a:pPr>
                      <a:r>
                        <a:rPr lang="en-US" sz="600">
                          <a:effectLst/>
                        </a:rPr>
                        <a:t>None</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extLst>
                  <a:ext uri="{0D108BD9-81ED-4DB2-BD59-A6C34878D82A}">
                    <a16:rowId xmlns:a16="http://schemas.microsoft.com/office/drawing/2014/main" val="3366173776"/>
                  </a:ext>
                </a:extLst>
              </a:tr>
              <a:tr h="825103">
                <a:tc>
                  <a:txBody>
                    <a:bodyPr/>
                    <a:lstStyle/>
                    <a:p>
                      <a:pPr marL="0" marR="0">
                        <a:spcBef>
                          <a:spcPts val="0"/>
                        </a:spcBef>
                        <a:spcAft>
                          <a:spcPts val="1000"/>
                        </a:spcAft>
                      </a:pPr>
                      <a:r>
                        <a:rPr lang="en-US" sz="600">
                          <a:effectLst/>
                        </a:rPr>
                        <a:t>Basic Workflow</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tc>
                  <a:txBody>
                    <a:bodyPr/>
                    <a:lstStyle/>
                    <a:p>
                      <a:pPr marL="0" marR="0">
                        <a:spcBef>
                          <a:spcPts val="0"/>
                        </a:spcBef>
                        <a:spcAft>
                          <a:spcPts val="1000"/>
                        </a:spcAft>
                      </a:pPr>
                      <a:r>
                        <a:rPr lang="en-US" sz="600">
                          <a:effectLst/>
                        </a:rPr>
                        <a:t>1. Landlord logs into the property management system. 2. Landlord accesses the ``New Tenant Registration'' feature. 3. Landlord enters the new tenant’s information (name, contact details, etc.). 4. Landlord specifies the terms of the rental agreement (duration, rent amount, etc.). 5. System validates the information provided. 6. System generates a unique identifier for the new tenant and stores their details. 7. System generates a rental agreement document. 8. Landlord reviews and confirms the registration.</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extLst>
                  <a:ext uri="{0D108BD9-81ED-4DB2-BD59-A6C34878D82A}">
                    <a16:rowId xmlns:a16="http://schemas.microsoft.com/office/drawing/2014/main" val="935983591"/>
                  </a:ext>
                </a:extLst>
              </a:tr>
              <a:tr h="366712">
                <a:tc>
                  <a:txBody>
                    <a:bodyPr/>
                    <a:lstStyle/>
                    <a:p>
                      <a:pPr marL="0" marR="0">
                        <a:spcBef>
                          <a:spcPts val="0"/>
                        </a:spcBef>
                        <a:spcAft>
                          <a:spcPts val="1000"/>
                        </a:spcAft>
                      </a:pPr>
                      <a:r>
                        <a:rPr lang="en-US" sz="600">
                          <a:effectLst/>
                        </a:rPr>
                        <a:t>Alternative Workflow</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tc>
                  <a:txBody>
                    <a:bodyPr/>
                    <a:lstStyle/>
                    <a:p>
                      <a:pPr marL="0" marR="0">
                        <a:spcBef>
                          <a:spcPts val="0"/>
                        </a:spcBef>
                        <a:spcAft>
                          <a:spcPts val="1000"/>
                        </a:spcAft>
                      </a:pPr>
                      <a:r>
                        <a:rPr lang="en-US" sz="600">
                          <a:effectLst/>
                        </a:rPr>
                        <a:t>- If the information provided is incomplete or invalid, the system prompts the landlord to correct the details. - If the rental agreement terms need negotiation, the landlord can enter a negotiation phase with the new tenant.</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extLst>
                  <a:ext uri="{0D108BD9-81ED-4DB2-BD59-A6C34878D82A}">
                    <a16:rowId xmlns:a16="http://schemas.microsoft.com/office/drawing/2014/main" val="1361555102"/>
                  </a:ext>
                </a:extLst>
              </a:tr>
              <a:tr h="183356">
                <a:tc>
                  <a:txBody>
                    <a:bodyPr/>
                    <a:lstStyle/>
                    <a:p>
                      <a:pPr marL="0" marR="0">
                        <a:spcBef>
                          <a:spcPts val="0"/>
                        </a:spcBef>
                        <a:spcAft>
                          <a:spcPts val="1000"/>
                        </a:spcAft>
                      </a:pPr>
                      <a:r>
                        <a:rPr lang="en-US" sz="600">
                          <a:effectLst/>
                        </a:rPr>
                        <a:t>Risks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tc>
                  <a:txBody>
                    <a:bodyPr/>
                    <a:lstStyle/>
                    <a:p>
                      <a:pPr marL="0" marR="0">
                        <a:spcBef>
                          <a:spcPts val="0"/>
                        </a:spcBef>
                        <a:spcAft>
                          <a:spcPts val="1000"/>
                        </a:spcAft>
                      </a:pPr>
                      <a:r>
                        <a:rPr lang="en-US" sz="600">
                          <a:effectLst/>
                        </a:rPr>
                        <a:t>1. Incomplete or inaccurate tenant information. 2. Miscommunication regarding rental agreement terms.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extLst>
                  <a:ext uri="{0D108BD9-81ED-4DB2-BD59-A6C34878D82A}">
                    <a16:rowId xmlns:a16="http://schemas.microsoft.com/office/drawing/2014/main" val="2590106591"/>
                  </a:ext>
                </a:extLst>
              </a:tr>
              <a:tr h="183356">
                <a:tc>
                  <a:txBody>
                    <a:bodyPr/>
                    <a:lstStyle/>
                    <a:p>
                      <a:pPr marL="0" marR="0">
                        <a:spcBef>
                          <a:spcPts val="0"/>
                        </a:spcBef>
                        <a:spcAft>
                          <a:spcPts val="1000"/>
                        </a:spcAft>
                      </a:pPr>
                      <a:r>
                        <a:rPr lang="en-US" sz="600">
                          <a:effectLst/>
                        </a:rPr>
                        <a:t>Quality Goals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tc>
                  <a:txBody>
                    <a:bodyPr/>
                    <a:lstStyle/>
                    <a:p>
                      <a:pPr marL="0" marR="0">
                        <a:spcBef>
                          <a:spcPts val="0"/>
                        </a:spcBef>
                        <a:spcAft>
                          <a:spcPts val="1000"/>
                        </a:spcAft>
                      </a:pPr>
                      <a:r>
                        <a:rPr lang="en-US" sz="600">
                          <a:effectLst/>
                        </a:rPr>
                        <a:t>1. Accurate and complete recording of tenant information. 2. Efficient generation and storage of rental agreements.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extLst>
                  <a:ext uri="{0D108BD9-81ED-4DB2-BD59-A6C34878D82A}">
                    <a16:rowId xmlns:a16="http://schemas.microsoft.com/office/drawing/2014/main" val="3950932345"/>
                  </a:ext>
                </a:extLst>
              </a:tr>
              <a:tr h="366712">
                <a:tc>
                  <a:txBody>
                    <a:bodyPr/>
                    <a:lstStyle/>
                    <a:p>
                      <a:pPr marL="0" marR="0">
                        <a:spcBef>
                          <a:spcPts val="0"/>
                        </a:spcBef>
                        <a:spcAft>
                          <a:spcPts val="1000"/>
                        </a:spcAft>
                      </a:pPr>
                      <a:r>
                        <a:rPr lang="en-US" sz="600">
                          <a:effectLst/>
                        </a:rPr>
                        <a:t>Special Requirements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tc>
                  <a:txBody>
                    <a:bodyPr/>
                    <a:lstStyle/>
                    <a:p>
                      <a:pPr marL="0" marR="0">
                        <a:spcBef>
                          <a:spcPts val="0"/>
                        </a:spcBef>
                        <a:spcAft>
                          <a:spcPts val="1000"/>
                        </a:spcAft>
                      </a:pPr>
                      <a:r>
                        <a:rPr lang="en-US" sz="600">
                          <a:effectLst/>
                        </a:rPr>
                        <a:t>1. The system should support the attachment of legal documents related to the rental agreement. 2. Notifications should be sent to both the landlord and the new tenant upon successful registration.</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extLst>
                  <a:ext uri="{0D108BD9-81ED-4DB2-BD59-A6C34878D82A}">
                    <a16:rowId xmlns:a16="http://schemas.microsoft.com/office/drawing/2014/main" val="3803769104"/>
                  </a:ext>
                </a:extLst>
              </a:tr>
              <a:tr h="183356">
                <a:tc>
                  <a:txBody>
                    <a:bodyPr/>
                    <a:lstStyle/>
                    <a:p>
                      <a:pPr marL="0" marR="0">
                        <a:spcBef>
                          <a:spcPts val="0"/>
                        </a:spcBef>
                        <a:spcAft>
                          <a:spcPts val="1000"/>
                        </a:spcAft>
                      </a:pPr>
                      <a:r>
                        <a:rPr lang="en-US" sz="600">
                          <a:effectLst/>
                        </a:rPr>
                        <a:t>Assumptions</a:t>
                      </a:r>
                      <a:endParaRPr lang="en-US" sz="60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tc>
                  <a:txBody>
                    <a:bodyPr/>
                    <a:lstStyle/>
                    <a:p>
                      <a:pPr marL="0" marR="0">
                        <a:spcBef>
                          <a:spcPts val="0"/>
                        </a:spcBef>
                        <a:spcAft>
                          <a:spcPts val="1000"/>
                        </a:spcAft>
                      </a:pPr>
                      <a:r>
                        <a:rPr lang="en-US" sz="600" dirty="0">
                          <a:effectLst/>
                        </a:rPr>
                        <a:t>1. The landlord has the legal authority to rent out the property. 2. The property is in a suitable condition for occupancy.</a:t>
                      </a:r>
                      <a:endParaRPr lang="en-US" sz="600" dirty="0">
                        <a:effectLst/>
                        <a:latin typeface="Cambria" panose="02040503050406030204" pitchFamily="18" charset="0"/>
                        <a:ea typeface="Cambria" panose="02040503050406030204" pitchFamily="18" charset="0"/>
                        <a:cs typeface="Times New Roman" panose="02020603050405020304" pitchFamily="18" charset="0"/>
                      </a:endParaRPr>
                    </a:p>
                  </a:txBody>
                  <a:tcPr marL="34379" marR="34379" marT="0" marB="0"/>
                </a:tc>
                <a:extLst>
                  <a:ext uri="{0D108BD9-81ED-4DB2-BD59-A6C34878D82A}">
                    <a16:rowId xmlns:a16="http://schemas.microsoft.com/office/drawing/2014/main" val="2585411604"/>
                  </a:ext>
                </a:extLst>
              </a:tr>
            </a:tbl>
          </a:graphicData>
        </a:graphic>
      </p:graphicFrame>
    </p:spTree>
    <p:extLst>
      <p:ext uri="{BB962C8B-B14F-4D97-AF65-F5344CB8AC3E}">
        <p14:creationId xmlns:p14="http://schemas.microsoft.com/office/powerpoint/2010/main" val="262834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7363A-7EC2-16DA-E482-7357BE569462}"/>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372F68D-590C-E698-4DD6-F6A5BB3BFFD0}"/>
              </a:ext>
            </a:extLst>
          </p:cNvPr>
          <p:cNvSpPr>
            <a:spLocks noGrp="1"/>
          </p:cNvSpPr>
          <p:nvPr>
            <p:ph type="sldNum" sz="quarter" idx="12"/>
          </p:nvPr>
        </p:nvSpPr>
        <p:spPr/>
        <p:txBody>
          <a:bodyPr/>
          <a:lstStyle/>
          <a:p>
            <a:fld id="{3449650F-E03B-624E-B2AD-4F9591B58B11}" type="slidenum">
              <a:rPr lang="de-DE" smtClean="0"/>
              <a:pPr/>
              <a:t>9</a:t>
            </a:fld>
            <a:endParaRPr lang="de-DE"/>
          </a:p>
        </p:txBody>
      </p:sp>
      <p:sp>
        <p:nvSpPr>
          <p:cNvPr id="4" name="Titel 3">
            <a:extLst>
              <a:ext uri="{FF2B5EF4-FFF2-40B4-BE49-F238E27FC236}">
                <a16:creationId xmlns:a16="http://schemas.microsoft.com/office/drawing/2014/main" id="{A48B10D7-6E34-D889-E0C6-CAFB441DA50F}"/>
              </a:ext>
            </a:extLst>
          </p:cNvPr>
          <p:cNvSpPr>
            <a:spLocks noGrp="1"/>
          </p:cNvSpPr>
          <p:nvPr>
            <p:ph type="title"/>
          </p:nvPr>
        </p:nvSpPr>
        <p:spPr/>
        <p:txBody>
          <a:bodyPr/>
          <a:lstStyle/>
          <a:p>
            <a:r>
              <a:rPr lang="de-DE" dirty="0"/>
              <a:t>Use Case 3</a:t>
            </a:r>
          </a:p>
        </p:txBody>
      </p:sp>
      <p:graphicFrame>
        <p:nvGraphicFramePr>
          <p:cNvPr id="2" name="Table 1">
            <a:extLst>
              <a:ext uri="{FF2B5EF4-FFF2-40B4-BE49-F238E27FC236}">
                <a16:creationId xmlns:a16="http://schemas.microsoft.com/office/drawing/2014/main" id="{2600725E-F7BF-8125-778E-5F2634FF1FC3}"/>
              </a:ext>
            </a:extLst>
          </p:cNvPr>
          <p:cNvGraphicFramePr>
            <a:graphicFrameLocks noGrp="1"/>
          </p:cNvGraphicFramePr>
          <p:nvPr/>
        </p:nvGraphicFramePr>
        <p:xfrm>
          <a:off x="2949443" y="731838"/>
          <a:ext cx="3245114" cy="3733800"/>
        </p:xfrm>
        <a:graphic>
          <a:graphicData uri="http://schemas.openxmlformats.org/drawingml/2006/table">
            <a:tbl>
              <a:tblPr firstRow="1" bandRow="1" bandCol="1">
                <a:tableStyleId>{F2DE63D5-997A-4646-A377-4702673A728D}</a:tableStyleId>
              </a:tblPr>
              <a:tblGrid>
                <a:gridCol w="1622557">
                  <a:extLst>
                    <a:ext uri="{9D8B030D-6E8A-4147-A177-3AD203B41FA5}">
                      <a16:colId xmlns:a16="http://schemas.microsoft.com/office/drawing/2014/main" val="3192055359"/>
                    </a:ext>
                  </a:extLst>
                </a:gridCol>
                <a:gridCol w="1622557">
                  <a:extLst>
                    <a:ext uri="{9D8B030D-6E8A-4147-A177-3AD203B41FA5}">
                      <a16:colId xmlns:a16="http://schemas.microsoft.com/office/drawing/2014/main" val="2883215914"/>
                    </a:ext>
                  </a:extLst>
                </a:gridCol>
              </a:tblGrid>
              <a:tr h="69850">
                <a:tc>
                  <a:txBody>
                    <a:bodyPr/>
                    <a:lstStyle/>
                    <a:p>
                      <a:pPr marL="0" marR="0">
                        <a:spcBef>
                          <a:spcPts val="180"/>
                        </a:spcBef>
                        <a:spcAft>
                          <a:spcPts val="180"/>
                        </a:spcAft>
                      </a:pPr>
                      <a:r>
                        <a:rPr lang="en-US" sz="500">
                          <a:effectLst/>
                        </a:rPr>
                        <a:t>Use Case ID and Name</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nchor="b"/>
                </a:tc>
                <a:tc>
                  <a:txBody>
                    <a:bodyPr/>
                    <a:lstStyle/>
                    <a:p>
                      <a:pPr marL="0" marR="0">
                        <a:spcBef>
                          <a:spcPts val="180"/>
                        </a:spcBef>
                        <a:spcAft>
                          <a:spcPts val="180"/>
                        </a:spcAft>
                      </a:pPr>
                      <a:r>
                        <a:rPr lang="en-US" sz="500">
                          <a:effectLst/>
                        </a:rPr>
                        <a:t>UC003 - Handle Tenant Rent Delay</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nchor="b"/>
                </a:tc>
                <a:extLst>
                  <a:ext uri="{0D108BD9-81ED-4DB2-BD59-A6C34878D82A}">
                    <a16:rowId xmlns:a16="http://schemas.microsoft.com/office/drawing/2014/main" val="251131644"/>
                  </a:ext>
                </a:extLst>
              </a:tr>
              <a:tr h="69850">
                <a:tc>
                  <a:txBody>
                    <a:bodyPr/>
                    <a:lstStyle/>
                    <a:p>
                      <a:pPr marL="0" marR="0">
                        <a:spcBef>
                          <a:spcPts val="0"/>
                        </a:spcBef>
                        <a:spcAft>
                          <a:spcPts val="1000"/>
                        </a:spcAft>
                      </a:pPr>
                      <a:r>
                        <a:rPr lang="en-US" sz="500">
                          <a:effectLst/>
                        </a:rPr>
                        <a:t>Actors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tc>
                  <a:txBody>
                    <a:bodyPr/>
                    <a:lstStyle/>
                    <a:p>
                      <a:pPr marL="0" marR="0">
                        <a:spcBef>
                          <a:spcPts val="0"/>
                        </a:spcBef>
                        <a:spcAft>
                          <a:spcPts val="1000"/>
                        </a:spcAft>
                      </a:pPr>
                      <a:r>
                        <a:rPr lang="en-US" sz="500">
                          <a:effectLst/>
                        </a:rPr>
                        <a:t>Property Manager, Tenant</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extLst>
                  <a:ext uri="{0D108BD9-81ED-4DB2-BD59-A6C34878D82A}">
                    <a16:rowId xmlns:a16="http://schemas.microsoft.com/office/drawing/2014/main" val="194321995"/>
                  </a:ext>
                </a:extLst>
              </a:tr>
              <a:tr h="279400">
                <a:tc>
                  <a:txBody>
                    <a:bodyPr/>
                    <a:lstStyle/>
                    <a:p>
                      <a:pPr marL="0" marR="0">
                        <a:spcBef>
                          <a:spcPts val="0"/>
                        </a:spcBef>
                        <a:spcAft>
                          <a:spcPts val="1000"/>
                        </a:spcAft>
                      </a:pPr>
                      <a:r>
                        <a:rPr lang="en-US" sz="500">
                          <a:effectLst/>
                        </a:rPr>
                        <a:t>Description</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tc>
                  <a:txBody>
                    <a:bodyPr/>
                    <a:lstStyle/>
                    <a:p>
                      <a:pPr marL="0" marR="0">
                        <a:spcBef>
                          <a:spcPts val="0"/>
                        </a:spcBef>
                        <a:spcAft>
                          <a:spcPts val="1000"/>
                        </a:spcAft>
                      </a:pPr>
                      <a:r>
                        <a:rPr lang="en-US" sz="500">
                          <a:effectLst/>
                        </a:rPr>
                        <a:t>This use case involves the property manager addressing a situation where a tenant is delaying on paying rent. The goal is to initiate communication and resolve the issue in a timely and fair manner.</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extLst>
                  <a:ext uri="{0D108BD9-81ED-4DB2-BD59-A6C34878D82A}">
                    <a16:rowId xmlns:a16="http://schemas.microsoft.com/office/drawing/2014/main" val="4224232424"/>
                  </a:ext>
                </a:extLst>
              </a:tr>
              <a:tr h="139700">
                <a:tc>
                  <a:txBody>
                    <a:bodyPr/>
                    <a:lstStyle/>
                    <a:p>
                      <a:pPr marL="0" marR="0">
                        <a:spcBef>
                          <a:spcPts val="0"/>
                        </a:spcBef>
                        <a:spcAft>
                          <a:spcPts val="1000"/>
                        </a:spcAft>
                      </a:pPr>
                      <a:r>
                        <a:rPr lang="en-US" sz="500">
                          <a:effectLst/>
                        </a:rPr>
                        <a:t>Preconditions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tc>
                  <a:txBody>
                    <a:bodyPr/>
                    <a:lstStyle/>
                    <a:p>
                      <a:pPr marL="0" marR="0">
                        <a:spcBef>
                          <a:spcPts val="0"/>
                        </a:spcBef>
                        <a:spcAft>
                          <a:spcPts val="1000"/>
                        </a:spcAft>
                      </a:pPr>
                      <a:r>
                        <a:rPr lang="en-US" sz="500">
                          <a:effectLst/>
                        </a:rPr>
                        <a:t>1. Tenant has not paid the rent on the due date. 2. Property manager is logged into the property management system.</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extLst>
                  <a:ext uri="{0D108BD9-81ED-4DB2-BD59-A6C34878D82A}">
                    <a16:rowId xmlns:a16="http://schemas.microsoft.com/office/drawing/2014/main" val="592376989"/>
                  </a:ext>
                </a:extLst>
              </a:tr>
              <a:tr h="209550">
                <a:tc>
                  <a:txBody>
                    <a:bodyPr/>
                    <a:lstStyle/>
                    <a:p>
                      <a:pPr marL="0" marR="0">
                        <a:spcBef>
                          <a:spcPts val="0"/>
                        </a:spcBef>
                        <a:spcAft>
                          <a:spcPts val="1000"/>
                        </a:spcAft>
                      </a:pPr>
                      <a:r>
                        <a:rPr lang="en-US" sz="500">
                          <a:effectLst/>
                        </a:rPr>
                        <a:t>Postconditions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tc>
                  <a:txBody>
                    <a:bodyPr/>
                    <a:lstStyle/>
                    <a:p>
                      <a:pPr marL="0" marR="0">
                        <a:spcBef>
                          <a:spcPts val="0"/>
                        </a:spcBef>
                        <a:spcAft>
                          <a:spcPts val="1000"/>
                        </a:spcAft>
                      </a:pPr>
                      <a:r>
                        <a:rPr lang="en-US" sz="500">
                          <a:effectLst/>
                        </a:rPr>
                        <a:t>1. Communication with the tenant regarding the rent delay is documented. 2. A plan for resolution is agreed upon, which may include late fees or a revised payment schedule.</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extLst>
                  <a:ext uri="{0D108BD9-81ED-4DB2-BD59-A6C34878D82A}">
                    <a16:rowId xmlns:a16="http://schemas.microsoft.com/office/drawing/2014/main" val="1053022403"/>
                  </a:ext>
                </a:extLst>
              </a:tr>
              <a:tr h="69850">
                <a:tc>
                  <a:txBody>
                    <a:bodyPr/>
                    <a:lstStyle/>
                    <a:p>
                      <a:pPr marL="0" marR="0">
                        <a:spcBef>
                          <a:spcPts val="0"/>
                        </a:spcBef>
                        <a:spcAft>
                          <a:spcPts val="1000"/>
                        </a:spcAft>
                      </a:pPr>
                      <a:r>
                        <a:rPr lang="en-US" sz="500">
                          <a:effectLst/>
                        </a:rPr>
                        <a:t>Invariants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tc>
                  <a:txBody>
                    <a:bodyPr/>
                    <a:lstStyle/>
                    <a:p>
                      <a:pPr marL="0" marR="0">
                        <a:spcBef>
                          <a:spcPts val="0"/>
                        </a:spcBef>
                        <a:spcAft>
                          <a:spcPts val="1000"/>
                        </a:spcAft>
                      </a:pPr>
                      <a:r>
                        <a:rPr lang="en-US" sz="500">
                          <a:effectLst/>
                        </a:rPr>
                        <a:t>None</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extLst>
                  <a:ext uri="{0D108BD9-81ED-4DB2-BD59-A6C34878D82A}">
                    <a16:rowId xmlns:a16="http://schemas.microsoft.com/office/drawing/2014/main" val="619459744"/>
                  </a:ext>
                </a:extLst>
              </a:tr>
              <a:tr h="838200">
                <a:tc>
                  <a:txBody>
                    <a:bodyPr/>
                    <a:lstStyle/>
                    <a:p>
                      <a:pPr marL="0" marR="0">
                        <a:spcBef>
                          <a:spcPts val="0"/>
                        </a:spcBef>
                        <a:spcAft>
                          <a:spcPts val="1000"/>
                        </a:spcAft>
                      </a:pPr>
                      <a:r>
                        <a:rPr lang="en-US" sz="500">
                          <a:effectLst/>
                        </a:rPr>
                        <a:t>Basic Workflow</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tc>
                  <a:txBody>
                    <a:bodyPr/>
                    <a:lstStyle/>
                    <a:p>
                      <a:pPr marL="0" marR="0">
                        <a:spcBef>
                          <a:spcPts val="0"/>
                        </a:spcBef>
                        <a:spcAft>
                          <a:spcPts val="1000"/>
                        </a:spcAft>
                      </a:pPr>
                      <a:r>
                        <a:rPr lang="en-US" sz="500">
                          <a:effectLst/>
                        </a:rPr>
                        <a:t>1. Property manager receives a notification or identifies that a tenant’s rent is overdue. 2. Property manager accesses tenant information in the property management system. 3. Property manager initiates communication with the tenant through the system, inquiring about the reason for the delay. 4. Tenant responds with the reason for the delay. 5. Property manager reviews the situation and determines appropriate actions, which may include imposing late fees or negotiating a new payment schedule. 6. Property manager updates the system with the details of the communication and any agreed-upon resolution. 7. If the issue persists, the property manager may escalate the matter following the established protocol.</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extLst>
                  <a:ext uri="{0D108BD9-81ED-4DB2-BD59-A6C34878D82A}">
                    <a16:rowId xmlns:a16="http://schemas.microsoft.com/office/drawing/2014/main" val="1029395953"/>
                  </a:ext>
                </a:extLst>
              </a:tr>
              <a:tr h="419100">
                <a:tc>
                  <a:txBody>
                    <a:bodyPr/>
                    <a:lstStyle/>
                    <a:p>
                      <a:pPr marL="0" marR="0">
                        <a:spcBef>
                          <a:spcPts val="0"/>
                        </a:spcBef>
                        <a:spcAft>
                          <a:spcPts val="1000"/>
                        </a:spcAft>
                      </a:pPr>
                      <a:r>
                        <a:rPr lang="en-US" sz="500">
                          <a:effectLst/>
                        </a:rPr>
                        <a:t>Alternative Workflow</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tc>
                  <a:txBody>
                    <a:bodyPr/>
                    <a:lstStyle/>
                    <a:p>
                      <a:pPr marL="0" marR="0">
                        <a:spcBef>
                          <a:spcPts val="0"/>
                        </a:spcBef>
                        <a:spcAft>
                          <a:spcPts val="1000"/>
                        </a:spcAft>
                      </a:pPr>
                      <a:r>
                        <a:rPr lang="en-US" sz="500">
                          <a:effectLst/>
                        </a:rPr>
                        <a:t>- If the tenant provides a valid reason for the delay (e.g., unexpected financial hardship), the property manager may work with the tenant to establish a temporary solution. - If the tenant is unresponsive, the property manager may escalate the issue by sending formal notices or involving legal channels as per the rental agreement.</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extLst>
                  <a:ext uri="{0D108BD9-81ED-4DB2-BD59-A6C34878D82A}">
                    <a16:rowId xmlns:a16="http://schemas.microsoft.com/office/drawing/2014/main" val="3101852849"/>
                  </a:ext>
                </a:extLst>
              </a:tr>
              <a:tr h="209550">
                <a:tc>
                  <a:txBody>
                    <a:bodyPr/>
                    <a:lstStyle/>
                    <a:p>
                      <a:pPr marL="0" marR="0">
                        <a:spcBef>
                          <a:spcPts val="0"/>
                        </a:spcBef>
                        <a:spcAft>
                          <a:spcPts val="1000"/>
                        </a:spcAft>
                      </a:pPr>
                      <a:r>
                        <a:rPr lang="en-US" sz="500">
                          <a:effectLst/>
                        </a:rPr>
                        <a:t>Risks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tc>
                  <a:txBody>
                    <a:bodyPr/>
                    <a:lstStyle/>
                    <a:p>
                      <a:pPr marL="0" marR="0">
                        <a:spcBef>
                          <a:spcPts val="0"/>
                        </a:spcBef>
                        <a:spcAft>
                          <a:spcPts val="1000"/>
                        </a:spcAft>
                      </a:pPr>
                      <a:r>
                        <a:rPr lang="en-US" sz="500">
                          <a:effectLst/>
                        </a:rPr>
                        <a:t>1. Miscommunication between the property manager and tenant. 2. Tenant disputes regarding late fees or resolution terms.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extLst>
                  <a:ext uri="{0D108BD9-81ED-4DB2-BD59-A6C34878D82A}">
                    <a16:rowId xmlns:a16="http://schemas.microsoft.com/office/drawing/2014/main" val="1650404665"/>
                  </a:ext>
                </a:extLst>
              </a:tr>
              <a:tr h="209550">
                <a:tc>
                  <a:txBody>
                    <a:bodyPr/>
                    <a:lstStyle/>
                    <a:p>
                      <a:pPr marL="0" marR="0">
                        <a:spcBef>
                          <a:spcPts val="0"/>
                        </a:spcBef>
                        <a:spcAft>
                          <a:spcPts val="1000"/>
                        </a:spcAft>
                      </a:pPr>
                      <a:r>
                        <a:rPr lang="en-US" sz="500">
                          <a:effectLst/>
                        </a:rPr>
                        <a:t>Quality Goals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tc>
                  <a:txBody>
                    <a:bodyPr/>
                    <a:lstStyle/>
                    <a:p>
                      <a:pPr marL="0" marR="0">
                        <a:spcBef>
                          <a:spcPts val="0"/>
                        </a:spcBef>
                        <a:spcAft>
                          <a:spcPts val="1000"/>
                        </a:spcAft>
                      </a:pPr>
                      <a:r>
                        <a:rPr lang="en-US" sz="500">
                          <a:effectLst/>
                        </a:rPr>
                        <a:t>1. Timely and clear communication regarding rent delays. 2. Fair and consistent application of policies for resolving rent delays.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extLst>
                  <a:ext uri="{0D108BD9-81ED-4DB2-BD59-A6C34878D82A}">
                    <a16:rowId xmlns:a16="http://schemas.microsoft.com/office/drawing/2014/main" val="1944228646"/>
                  </a:ext>
                </a:extLst>
              </a:tr>
              <a:tr h="209550">
                <a:tc>
                  <a:txBody>
                    <a:bodyPr/>
                    <a:lstStyle/>
                    <a:p>
                      <a:pPr marL="0" marR="0">
                        <a:spcBef>
                          <a:spcPts val="0"/>
                        </a:spcBef>
                        <a:spcAft>
                          <a:spcPts val="1000"/>
                        </a:spcAft>
                      </a:pPr>
                      <a:r>
                        <a:rPr lang="en-US" sz="500">
                          <a:effectLst/>
                        </a:rPr>
                        <a:t>Special Requirements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tc>
                  <a:txBody>
                    <a:bodyPr/>
                    <a:lstStyle/>
                    <a:p>
                      <a:pPr marL="0" marR="0">
                        <a:spcBef>
                          <a:spcPts val="0"/>
                        </a:spcBef>
                        <a:spcAft>
                          <a:spcPts val="1000"/>
                        </a:spcAft>
                      </a:pPr>
                      <a:r>
                        <a:rPr lang="en-US" sz="500">
                          <a:effectLst/>
                        </a:rPr>
                        <a:t>1. The system should support the documentation of all communication related to rent delays. 2. Notifications to both parties should be clear and provide relevant information.</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extLst>
                  <a:ext uri="{0D108BD9-81ED-4DB2-BD59-A6C34878D82A}">
                    <a16:rowId xmlns:a16="http://schemas.microsoft.com/office/drawing/2014/main" val="318221975"/>
                  </a:ext>
                </a:extLst>
              </a:tr>
              <a:tr h="209550">
                <a:tc>
                  <a:txBody>
                    <a:bodyPr/>
                    <a:lstStyle/>
                    <a:p>
                      <a:pPr marL="0" marR="0">
                        <a:spcBef>
                          <a:spcPts val="0"/>
                        </a:spcBef>
                        <a:spcAft>
                          <a:spcPts val="1000"/>
                        </a:spcAft>
                      </a:pPr>
                      <a:r>
                        <a:rPr lang="en-US" sz="500">
                          <a:effectLst/>
                        </a:rPr>
                        <a:t>Assumptions</a:t>
                      </a:r>
                      <a:endParaRPr lang="en-US" sz="50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tc>
                  <a:txBody>
                    <a:bodyPr/>
                    <a:lstStyle/>
                    <a:p>
                      <a:pPr marL="0" marR="0">
                        <a:spcBef>
                          <a:spcPts val="0"/>
                        </a:spcBef>
                        <a:spcAft>
                          <a:spcPts val="1000"/>
                        </a:spcAft>
                      </a:pPr>
                      <a:r>
                        <a:rPr lang="en-US" sz="500" dirty="0">
                          <a:effectLst/>
                        </a:rPr>
                        <a:t>1. The rental agreement includes terms and policies regarding rent payments and late fees. 2. Both parties are expected to communicate through the system for transparency.</a:t>
                      </a:r>
                      <a:endParaRPr lang="en-US" sz="500" dirty="0">
                        <a:effectLst/>
                        <a:latin typeface="Cambria" panose="02040503050406030204" pitchFamily="18" charset="0"/>
                        <a:ea typeface="Cambria" panose="02040503050406030204" pitchFamily="18" charset="0"/>
                        <a:cs typeface="Times New Roman" panose="02020603050405020304" pitchFamily="18" charset="0"/>
                      </a:endParaRPr>
                    </a:p>
                  </a:txBody>
                  <a:tcPr marL="26194" marR="26194" marT="0" marB="0"/>
                </a:tc>
                <a:extLst>
                  <a:ext uri="{0D108BD9-81ED-4DB2-BD59-A6C34878D82A}">
                    <a16:rowId xmlns:a16="http://schemas.microsoft.com/office/drawing/2014/main" val="234007515"/>
                  </a:ext>
                </a:extLst>
              </a:tr>
            </a:tbl>
          </a:graphicData>
        </a:graphic>
      </p:graphicFrame>
    </p:spTree>
    <p:extLst>
      <p:ext uri="{BB962C8B-B14F-4D97-AF65-F5344CB8AC3E}">
        <p14:creationId xmlns:p14="http://schemas.microsoft.com/office/powerpoint/2010/main" val="3134232704"/>
      </p:ext>
    </p:extLst>
  </p:cSld>
  <p:clrMapOvr>
    <a:masterClrMapping/>
  </p:clrMapOvr>
</p:sld>
</file>

<file path=ppt/theme/theme1.xml><?xml version="1.0" encoding="utf-8"?>
<a:theme xmlns:a="http://schemas.openxmlformats.org/drawingml/2006/main" name="Benutzerdefiniertes Design">
  <a:themeElements>
    <a:clrScheme name="Benutzerdefiniert 6">
      <a:dk1>
        <a:srgbClr val="333333"/>
      </a:dk1>
      <a:lt1>
        <a:srgbClr val="FFFFFF"/>
      </a:lt1>
      <a:dk2>
        <a:srgbClr val="0271BB"/>
      </a:dk2>
      <a:lt2>
        <a:srgbClr val="F0F3F6"/>
      </a:lt2>
      <a:accent1>
        <a:srgbClr val="E2001A"/>
      </a:accent1>
      <a:accent2>
        <a:srgbClr val="0271BB"/>
      </a:accent2>
      <a:accent3>
        <a:srgbClr val="3B515B"/>
      </a:accent3>
      <a:accent4>
        <a:srgbClr val="F07F8C"/>
      </a:accent4>
      <a:accent5>
        <a:srgbClr val="80B8DD"/>
      </a:accent5>
      <a:accent6>
        <a:srgbClr val="9DA8AD"/>
      </a:accent6>
      <a:hlink>
        <a:srgbClr val="0271BB"/>
      </a:hlink>
      <a:folHlink>
        <a:srgbClr val="80B8D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solidFill>
              <a:schemeClr val="bg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28575">
          <a:solidFill>
            <a:schemeClr val="accent3">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600" dirty="0" smtClean="0">
            <a:latin typeface="TheSans UHH" panose="020B0502050302020203" pitchFamily="34" charset="77"/>
          </a:defRPr>
        </a:defPPr>
      </a:lstStyle>
    </a:txDef>
  </a:objectDefaults>
  <a:extraClrSchemeLst/>
  <a:extLst>
    <a:ext uri="{05A4C25C-085E-4340-85A3-A5531E510DB2}">
      <thm15:themeFamily xmlns:thm15="http://schemas.microsoft.com/office/thememl/2012/main" name="230522-Vorlage-PPT-v12" id="{93E51D71-30E6-944F-AF76-1663F22A654C}" vid="{1A941132-CFFB-364C-ACFC-9EF91DACCF55}"/>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Universität Hamburg CD">
    <a:dk1>
      <a:srgbClr val="3B515B"/>
    </a:dk1>
    <a:lt1>
      <a:sysClr val="window" lastClr="FFFFFF"/>
    </a:lt1>
    <a:dk2>
      <a:srgbClr val="000000"/>
    </a:dk2>
    <a:lt2>
      <a:srgbClr val="B6BFC3"/>
    </a:lt2>
    <a:accent1>
      <a:srgbClr val="E2001A"/>
    </a:accent1>
    <a:accent2>
      <a:srgbClr val="009CD1"/>
    </a:accent2>
    <a:accent3>
      <a:srgbClr val="3B515B"/>
    </a:accent3>
    <a:accent4>
      <a:srgbClr val="F07F8C"/>
    </a:accent4>
    <a:accent5>
      <a:srgbClr val="7FCDE8"/>
    </a:accent5>
    <a:accent6>
      <a:srgbClr val="9DA8AD"/>
    </a:accent6>
    <a:hlink>
      <a:srgbClr val="1089C6"/>
    </a:hlink>
    <a:folHlink>
      <a:srgbClr val="6EC2E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Universität Hamburg CD">
    <a:dk1>
      <a:srgbClr val="3B515B"/>
    </a:dk1>
    <a:lt1>
      <a:sysClr val="window" lastClr="FFFFFF"/>
    </a:lt1>
    <a:dk2>
      <a:srgbClr val="000000"/>
    </a:dk2>
    <a:lt2>
      <a:srgbClr val="B6BFC3"/>
    </a:lt2>
    <a:accent1>
      <a:srgbClr val="E2001A"/>
    </a:accent1>
    <a:accent2>
      <a:srgbClr val="009CD1"/>
    </a:accent2>
    <a:accent3>
      <a:srgbClr val="3B515B"/>
    </a:accent3>
    <a:accent4>
      <a:srgbClr val="F07F8C"/>
    </a:accent4>
    <a:accent5>
      <a:srgbClr val="7FCDE8"/>
    </a:accent5>
    <a:accent6>
      <a:srgbClr val="9DA8AD"/>
    </a:accent6>
    <a:hlink>
      <a:srgbClr val="1089C6"/>
    </a:hlink>
    <a:folHlink>
      <a:srgbClr val="6EC2E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Universität Hamburg CD">
    <a:dk1>
      <a:srgbClr val="3B515B"/>
    </a:dk1>
    <a:lt1>
      <a:sysClr val="window" lastClr="FFFFFF"/>
    </a:lt1>
    <a:dk2>
      <a:srgbClr val="000000"/>
    </a:dk2>
    <a:lt2>
      <a:srgbClr val="B6BFC3"/>
    </a:lt2>
    <a:accent1>
      <a:srgbClr val="E2001A"/>
    </a:accent1>
    <a:accent2>
      <a:srgbClr val="009CD1"/>
    </a:accent2>
    <a:accent3>
      <a:srgbClr val="3B515B"/>
    </a:accent3>
    <a:accent4>
      <a:srgbClr val="F07F8C"/>
    </a:accent4>
    <a:accent5>
      <a:srgbClr val="7FCDE8"/>
    </a:accent5>
    <a:accent6>
      <a:srgbClr val="9DA8AD"/>
    </a:accent6>
    <a:hlink>
      <a:srgbClr val="1089C6"/>
    </a:hlink>
    <a:folHlink>
      <a:srgbClr val="6EC2E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4E1E6C15FD80AF49AEB1DEFF5F33194F" ma:contentTypeVersion="4" ma:contentTypeDescription="Ein neues Dokument erstellen." ma:contentTypeScope="" ma:versionID="b71729b5ce3a8ea50c81940ea1098782">
  <xsd:schema xmlns:xsd="http://www.w3.org/2001/XMLSchema" xmlns:xs="http://www.w3.org/2001/XMLSchema" xmlns:p="http://schemas.microsoft.com/office/2006/metadata/properties" xmlns:ns2="a8d2fd8b-ea47-4297-a2a4-bbaafe68126a" targetNamespace="http://schemas.microsoft.com/office/2006/metadata/properties" ma:root="true" ma:fieldsID="d825ee8331a942623613287f67bffd49" ns2:_="">
    <xsd:import namespace="a8d2fd8b-ea47-4297-a2a4-bbaafe68126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d2fd8b-ea47-4297-a2a4-bbaafe6812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E76099-763A-4686-B3F5-939F3E16EF65}">
  <ds:schemaRefs>
    <ds:schemaRef ds:uri="a8d2fd8b-ea47-4297-a2a4-bbaafe6812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31BA0E0-62B6-46F5-8A82-BCE103D7A70D}">
  <ds:schemaRefs>
    <ds:schemaRef ds:uri="a8d2fd8b-ea47-4297-a2a4-bbaafe6812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C8E9F1F-EDFC-4B9F-90D6-FF7629612A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Benutzerdefiniertes Design</Template>
  <TotalTime>0</TotalTime>
  <Words>4053</Words>
  <Application>Microsoft Macintosh PowerPoint</Application>
  <PresentationFormat>On-screen Show (16:9)</PresentationFormat>
  <Paragraphs>664</Paragraphs>
  <Slides>70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TheSans UHH Regular</vt:lpstr>
      <vt:lpstr>TheSans UHH</vt:lpstr>
      <vt:lpstr>Cambria</vt:lpstr>
      <vt:lpstr>Arial</vt:lpstr>
      <vt:lpstr>TheSans UHH SemiLight Caps</vt:lpstr>
      <vt:lpstr>Wingdings</vt:lpstr>
      <vt:lpstr>Benutzerdefiniertes Design</vt:lpstr>
      <vt:lpstr>Integrated SWA seminar: Housing System</vt:lpstr>
      <vt:lpstr>Outline</vt:lpstr>
      <vt:lpstr>Introduction</vt:lpstr>
      <vt:lpstr>Brainstorming</vt:lpstr>
      <vt:lpstr>Business Context</vt:lpstr>
      <vt:lpstr>Use Cases</vt:lpstr>
      <vt:lpstr>Use Case 1</vt:lpstr>
      <vt:lpstr>Use Case 2</vt:lpstr>
      <vt:lpstr>Use Case 3</vt:lpstr>
      <vt:lpstr>Use Case 4</vt:lpstr>
      <vt:lpstr>Use Case 5</vt:lpstr>
      <vt:lpstr>Stakeholder Influence and Importance Matrix</vt:lpstr>
      <vt:lpstr>Scenarios</vt:lpstr>
      <vt:lpstr>Quality Tree</vt:lpstr>
      <vt:lpstr>Quality Scenarios: Availability.</vt:lpstr>
      <vt:lpstr>Quality Scenarios: Performance.</vt:lpstr>
      <vt:lpstr>Quality Scenarios: Security.</vt:lpstr>
      <vt:lpstr>Quality Scenarios: Modifiability.</vt:lpstr>
      <vt:lpstr>Quality Scenarios: Testability.</vt:lpstr>
      <vt:lpstr>Quality Scenarios: Usability.</vt:lpstr>
      <vt:lpstr>Quality Scenarios: Integrability.</vt:lpstr>
      <vt:lpstr>ADRs</vt:lpstr>
      <vt:lpstr>Architecture Decision</vt:lpstr>
      <vt:lpstr>UML</vt:lpstr>
      <vt:lpstr>Component diagram</vt:lpstr>
      <vt:lpstr>Deployment diagram</vt:lpstr>
      <vt:lpstr>Q&amp;A</vt:lpstr>
      <vt:lpstr>Zwei Inhalte</vt:lpstr>
      <vt:lpstr>Farben</vt:lpstr>
      <vt:lpstr>Gutes Präsentieren</vt:lpstr>
      <vt:lpstr>Fotos</vt:lpstr>
      <vt:lpstr>Icons</vt:lpstr>
      <vt:lpstr>Mockups</vt:lpstr>
      <vt:lpstr>Infografiken</vt:lpstr>
      <vt:lpstr>Illustrationen</vt:lpstr>
      <vt:lpstr>Moderne Features nutzen</vt:lpstr>
      <vt:lpstr>Text und Bild (mit Icon)</vt:lpstr>
      <vt:lpstr>Barrierefreiheit</vt:lpstr>
      <vt:lpstr>Foto  mit Schlagwort</vt:lpstr>
      <vt:lpstr>Folie mit mehreren Icons</vt:lpstr>
      <vt:lpstr>PowerPoint Presentation</vt:lpstr>
      <vt:lpstr>Die Universität in Zahlen</vt:lpstr>
      <vt:lpstr>Die Universität in Zahlen</vt:lpstr>
      <vt:lpstr>Die Universität in Zahlen</vt:lpstr>
      <vt:lpstr>Die Universität in Zahlen</vt:lpstr>
      <vt:lpstr>Die Universität in Zahlen</vt:lpstr>
      <vt:lpstr>Die Universität in Zahlen</vt:lpstr>
      <vt:lpstr>Die Universität in Zahlen</vt:lpstr>
      <vt:lpstr>Die Universität in Zahlen</vt:lpstr>
      <vt:lpstr>Budgetentwicklung</vt:lpstr>
      <vt:lpstr>Die Universität in Zahlen</vt:lpstr>
      <vt:lpstr>Die Universität in Zahlen</vt:lpstr>
      <vt:lpstr>Die Universität in Zahlen</vt:lpstr>
      <vt:lpstr>Die Universität in Zahlen</vt:lpstr>
      <vt:lpstr>Die Universität in Zahlen</vt:lpstr>
      <vt:lpstr>Leben auf dem Campus</vt:lpstr>
      <vt:lpstr>Das Studium in Zahlen</vt:lpstr>
      <vt:lpstr>Die Universität in Zahlen</vt:lpstr>
      <vt:lpstr>Beispiel für SmartArt-Elemente</vt:lpstr>
      <vt:lpstr>Hierarchie</vt:lpstr>
      <vt:lpstr>Hierarchie</vt:lpstr>
      <vt:lpstr>3 Schritte bis zum Ziel</vt:lpstr>
      <vt:lpstr>3 Schritte bis zum Ziel</vt:lpstr>
      <vt:lpstr>3 Schritte bis zum Ziel</vt:lpstr>
      <vt:lpstr>Zeitplan</vt:lpstr>
      <vt:lpstr>Zeitplan</vt:lpstr>
      <vt:lpstr>Zeitplan</vt:lpstr>
      <vt:lpstr>Zeitplan</vt:lpstr>
      <vt:lpstr>Offene Fragen und Diskussion</vt:lpstr>
      <vt:lpstr>Kontakt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PowerPoint-Vorlage der Universität Hamburg</dc:title>
  <dc:subject/>
  <dc:creator/>
  <cp:keywords/>
  <dc:description/>
  <cp:lastModifiedBy>Richard Windsor</cp:lastModifiedBy>
  <cp:revision>5</cp:revision>
  <dcterms:created xsi:type="dcterms:W3CDTF">2023-05-30T13:23:33Z</dcterms:created>
  <dcterms:modified xsi:type="dcterms:W3CDTF">2024-01-28T17:25:44Z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rache">
    <vt:lpwstr>Deutsch</vt:lpwstr>
  </property>
  <property fmtid="{D5CDD505-2E9C-101B-9397-08002B2CF9AE}" pid="3" name="ContentTypeId">
    <vt:lpwstr>0x0101004E1E6C15FD80AF49AEB1DEFF5F33194F</vt:lpwstr>
  </property>
</Properties>
</file>